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7" r:id="rId2"/>
    <p:sldId id="258" r:id="rId3"/>
    <p:sldId id="272" r:id="rId4"/>
    <p:sldId id="271" r:id="rId5"/>
    <p:sldId id="262" r:id="rId6"/>
    <p:sldId id="279" r:id="rId7"/>
    <p:sldId id="280" r:id="rId8"/>
    <p:sldId id="281" r:id="rId9"/>
    <p:sldId id="282" r:id="rId10"/>
    <p:sldId id="273" r:id="rId11"/>
    <p:sldId id="274" r:id="rId12"/>
    <p:sldId id="264" r:id="rId13"/>
    <p:sldId id="269" r:id="rId14"/>
    <p:sldId id="277" r:id="rId15"/>
    <p:sldId id="284" r:id="rId16"/>
    <p:sldId id="285" r:id="rId17"/>
    <p:sldId id="286" r:id="rId18"/>
    <p:sldId id="288" r:id="rId19"/>
    <p:sldId id="28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5" autoAdjust="0"/>
    <p:restoredTop sz="94660"/>
  </p:normalViewPr>
  <p:slideViewPr>
    <p:cSldViewPr snapToGrid="0">
      <p:cViewPr>
        <p:scale>
          <a:sx n="50" d="100"/>
          <a:sy n="50" d="100"/>
        </p:scale>
        <p:origin x="1284" y="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9/8/2026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9/8/2026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t>9/8/2026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9/8/2026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Fairplay House</a:t>
            </a:r>
          </a:p>
        </p:txBody>
      </p:sp>
      <p:pic>
        <p:nvPicPr>
          <p:cNvPr id="1026" name="Picture 2" descr="Accommodation at Fairplay House | Fairplay House">
            <a:extLst>
              <a:ext uri="{FF2B5EF4-FFF2-40B4-BE49-F238E27FC236}">
                <a16:creationId xmlns:a16="http://schemas.microsoft.com/office/drawing/2014/main" id="{6A9B56A1-17BC-45D6-82B5-D2AE0FB906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2" r="22119" b="1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A guide for parents</a:t>
            </a: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265610" y="0"/>
            <a:ext cx="6858002" cy="1828800"/>
          </a:xfrm>
        </p:spPr>
        <p:txBody>
          <a:bodyPr anchor="b">
            <a:normAutofit/>
          </a:bodyPr>
          <a:lstStyle/>
          <a:p>
            <a:r>
              <a:rPr lang="en-GB" dirty="0"/>
              <a:t>Introduction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type="body" idx="1"/>
          </p:nvPr>
        </p:nvSpPr>
        <p:spPr>
          <a:xfrm>
            <a:off x="4164037" y="2194560"/>
            <a:ext cx="7849772" cy="32918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Fairplay House is a large, 1930s-built country house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It is located in Wickham Bishops, in Essex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800" dirty="0"/>
              <a:t>Young people stay in dormitories</a:t>
            </a:r>
          </a:p>
        </p:txBody>
      </p:sp>
    </p:spTree>
    <p:extLst>
      <p:ext uri="{BB962C8B-B14F-4D97-AF65-F5344CB8AC3E}">
        <p14:creationId xmlns:p14="http://schemas.microsoft.com/office/powerpoint/2010/main" val="308107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E7A777EC-3FE3-43EB-94F7-108299B8F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/>
          <a:lstStyle/>
          <a:p>
            <a:r>
              <a:rPr lang="en-US" dirty="0"/>
              <a:t>Fairplay House</a:t>
            </a:r>
          </a:p>
        </p:txBody>
      </p:sp>
      <p:pic>
        <p:nvPicPr>
          <p:cNvPr id="5122" name="Picture 2" descr="Fairplay House | Fairplay House">
            <a:extLst>
              <a:ext uri="{FF2B5EF4-FFF2-40B4-BE49-F238E27FC236}">
                <a16:creationId xmlns:a16="http://schemas.microsoft.com/office/drawing/2014/main" id="{E56360C2-92C2-4CAF-84D8-FBDA77F5C1B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488" y="1752600"/>
            <a:ext cx="540385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87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</p:spPr>
        <p:txBody>
          <a:bodyPr anchor="b">
            <a:normAutofit/>
          </a:bodyPr>
          <a:lstStyle/>
          <a:p>
            <a:r>
              <a:rPr lang="en-GB" dirty="0"/>
              <a:t>The Grounds</a:t>
            </a:r>
            <a:endParaRPr dirty="0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500" dirty="0"/>
              <a:t>There are extensive, immaculately landscaped gardens</a:t>
            </a:r>
          </a:p>
          <a:p>
            <a:pPr>
              <a:lnSpc>
                <a:spcPct val="90000"/>
              </a:lnSpc>
            </a:pPr>
            <a:r>
              <a:rPr lang="en-GB" sz="1500" dirty="0"/>
              <a:t>Within the gardens are: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artificial climbing wall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outdoor swimming pool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obstacle course and an orienteering course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archery range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Volleyball courts and a football pitch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An underground area in which you can experience the conditions faced by cavers</a:t>
            </a:r>
          </a:p>
          <a:p>
            <a:pPr lvl="1">
              <a:lnSpc>
                <a:spcPct val="90000"/>
              </a:lnSpc>
            </a:pPr>
            <a:r>
              <a:rPr lang="en-GB" sz="1500" dirty="0"/>
              <a:t>A high ropes course</a:t>
            </a:r>
          </a:p>
        </p:txBody>
      </p:sp>
      <p:pic>
        <p:nvPicPr>
          <p:cNvPr id="2050" name="Picture 2" descr="Fairplay House | Fairplay House">
            <a:extLst>
              <a:ext uri="{FF2B5EF4-FFF2-40B4-BE49-F238E27FC236}">
                <a16:creationId xmlns:a16="http://schemas.microsoft.com/office/drawing/2014/main" id="{715226D3-0A3D-47FB-A241-9890F5AB24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6" r="12219" b="1"/>
          <a:stretch/>
        </p:blipFill>
        <p:spPr bwMode="auto">
          <a:xfrm>
            <a:off x="7064298" y="1825625"/>
            <a:ext cx="4551686" cy="3849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421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/>
          <a:p>
            <a:r>
              <a:rPr lang="en-US" dirty="0"/>
              <a:t>A warm welcome</a:t>
            </a:r>
          </a:p>
        </p:txBody>
      </p:sp>
      <p:pic>
        <p:nvPicPr>
          <p:cNvPr id="3074" name="Picture 2" descr="FAIRPLAY HOUSE - YouTube">
            <a:extLst>
              <a:ext uri="{FF2B5EF4-FFF2-40B4-BE49-F238E27FC236}">
                <a16:creationId xmlns:a16="http://schemas.microsoft.com/office/drawing/2014/main" id="{8ECF3B9A-1D03-4FD6-A9C9-1389888890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2970"/>
          <a:stretch/>
        </p:blipFill>
        <p:spPr bwMode="auto">
          <a:xfrm>
            <a:off x="836613" y="1031195"/>
            <a:ext cx="5943600" cy="4572000"/>
          </a:xfrm>
          <a:prstGeom prst="rect">
            <a:avLst/>
          </a:prstGeom>
          <a:solidFill>
            <a:srgbClr val="FFFFFF"/>
          </a:solidFill>
          <a:ln w="38100">
            <a:solidFill>
              <a:schemeClr val="bg1"/>
            </a:solidFill>
          </a:ln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/>
          <a:p>
            <a:r>
              <a:rPr lang="en-US" dirty="0"/>
              <a:t>Children arriving at Fairplay House</a:t>
            </a:r>
          </a:p>
        </p:txBody>
      </p:sp>
    </p:spTree>
    <p:extLst>
      <p:ext uri="{BB962C8B-B14F-4D97-AF65-F5344CB8AC3E}">
        <p14:creationId xmlns:p14="http://schemas.microsoft.com/office/powerpoint/2010/main" val="2197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1" y="304800"/>
            <a:ext cx="82788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b="1" dirty="0"/>
              <a:t>Fair Play House</a:t>
            </a:r>
            <a:br>
              <a:rPr lang="en-GB" b="1" dirty="0"/>
            </a:br>
            <a:r>
              <a:rPr lang="en-GB" sz="2000" b="1" i="1" dirty="0"/>
              <a:t>Wednesday 23rd -Friday 25th September 2026</a:t>
            </a:r>
            <a:endParaRPr lang="en-GB" sz="1200" b="1" i="1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900" y="1911927"/>
            <a:ext cx="10302903" cy="403444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GB" altLang="en-US" dirty="0"/>
              <a:t>The coach will leave the school at 9.30am on Wednesday 23</a:t>
            </a:r>
            <a:r>
              <a:rPr lang="en-GB" altLang="en-US" baseline="30000" dirty="0"/>
              <a:t>rd</a:t>
            </a:r>
            <a:r>
              <a:rPr lang="en-GB" altLang="en-US" dirty="0"/>
              <a:t> September </a:t>
            </a:r>
          </a:p>
          <a:p>
            <a:pPr eaLnBrk="1" hangingPunct="1">
              <a:defRPr/>
            </a:pPr>
            <a:r>
              <a:rPr lang="en-GB" altLang="en-US" dirty="0"/>
              <a:t>Children should arrive at the usual time of 8.45am</a:t>
            </a:r>
          </a:p>
          <a:p>
            <a:pPr eaLnBrk="1" hangingPunct="1">
              <a:defRPr/>
            </a:pPr>
            <a:r>
              <a:rPr lang="en-GB" altLang="en-US" dirty="0"/>
              <a:t>Expect us back at school by 3.15pm on Friday 25</a:t>
            </a:r>
            <a:r>
              <a:rPr lang="en-GB" altLang="en-US" baseline="30000" dirty="0"/>
              <a:t>th</a:t>
            </a:r>
            <a:r>
              <a:rPr lang="en-GB" altLang="en-US" dirty="0"/>
              <a:t> September</a:t>
            </a:r>
          </a:p>
          <a:p>
            <a:pPr eaLnBrk="1" hangingPunct="1">
              <a:defRPr/>
            </a:pPr>
            <a:r>
              <a:rPr lang="en-GB" altLang="en-US" dirty="0"/>
              <a:t>Medication: children should </a:t>
            </a:r>
            <a:r>
              <a:rPr lang="en-GB" altLang="en-US" u="sng" dirty="0"/>
              <a:t>not</a:t>
            </a:r>
            <a:r>
              <a:rPr lang="en-GB" altLang="en-US" dirty="0"/>
              <a:t> bring any medication except asthma pumps, unless already agreed (medication given to Mr Omar, labelled)</a:t>
            </a:r>
          </a:p>
        </p:txBody>
      </p:sp>
    </p:spTree>
    <p:extLst>
      <p:ext uri="{BB962C8B-B14F-4D97-AF65-F5344CB8AC3E}">
        <p14:creationId xmlns:p14="http://schemas.microsoft.com/office/powerpoint/2010/main" val="24592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9135" y="0"/>
            <a:ext cx="11704319" cy="679198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SUGGESTED EQUIPMENT (</a:t>
            </a:r>
            <a:r>
              <a:rPr lang="en-GB" altLang="en-US" sz="2000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item of clothing, etc. should be clearly marked with the pupil's name)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Duvet or Sleeping Bag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omplete changes of underwear and socks (enough for your stay)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hree warm sweaters or sweatshirts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nough shirts, T-shirts or similar for your stay </a:t>
            </a:r>
            <a:b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(at least 1 per day; extras are a good idea as the children may get wet)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t least two pairs of trousers or track suit bottoms</a:t>
            </a: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(Please note that jeans are </a:t>
            </a:r>
            <a:r>
              <a:rPr lang="en-GB" altLang="en-US" sz="2000" b="1" u="sng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altLang="en-US" sz="2000" b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suitable)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pairs of trainers or old shoes; wellington boots (there is a limited supply at </a:t>
            </a:r>
            <a:r>
              <a:rPr lang="en-GB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Fairplay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House)</a:t>
            </a:r>
            <a:endParaRPr lang="en-GB" altLang="en-US" sz="2000" b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yjamas and dressing gown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wo towels and toiletries (toothbrush, toothpaste, soap, flannel, etc.)</a:t>
            </a:r>
            <a:endParaRPr lang="en-GB" altLang="en-US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ne pair of indoor slippers 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waterproof coat or anorak</a:t>
            </a:r>
          </a:p>
          <a:p>
            <a:pPr marL="0" indent="0" eaLnBrk="1" hangingPunct="1">
              <a:buNone/>
            </a:pPr>
            <a:r>
              <a:rPr lang="en-GB" alt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loves, woollen hat or similar; s</a:t>
            </a:r>
            <a:r>
              <a:rPr lang="en-US" altLang="en-US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carf</a:t>
            </a:r>
            <a:endParaRPr lang="en-US" alt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buNone/>
            </a:pPr>
            <a:r>
              <a:rPr lang="en-US" alt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Water Bottle</a:t>
            </a:r>
            <a:r>
              <a:rPr lang="en-GB" altLang="en-US" sz="20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7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66201" y="105295"/>
            <a:ext cx="10058402" cy="69272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Expectations…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504" y="989214"/>
            <a:ext cx="9363629" cy="5113337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bring any personal belongings like, mobile phones, MP3 players, Nintendo DS…</a:t>
            </a:r>
          </a:p>
          <a:p>
            <a:pPr eaLnBrk="1" hangingPunct="1"/>
            <a:r>
              <a:rPr lang="en-GB" altLang="en-US" sz="2800" dirty="0"/>
              <a:t>Pupils should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wear any jewellery, including earrings; they will not be allowed on any activities if they are wearing jewellery</a:t>
            </a:r>
          </a:p>
          <a:p>
            <a:pPr eaLnBrk="1" hangingPunct="1"/>
            <a:r>
              <a:rPr lang="en-GB" altLang="en-US" sz="2800" u="sng" dirty="0"/>
              <a:t>No</a:t>
            </a:r>
            <a:r>
              <a:rPr lang="en-GB" altLang="en-US" sz="2800" dirty="0"/>
              <a:t> pocket money is needed as everything is provided.</a:t>
            </a:r>
          </a:p>
          <a:p>
            <a:pPr eaLnBrk="1" hangingPunct="1"/>
            <a:r>
              <a:rPr lang="en-GB" altLang="en-US" sz="2800" dirty="0"/>
              <a:t>Pupils will </a:t>
            </a:r>
            <a:r>
              <a:rPr lang="en-GB" altLang="en-US" sz="2800" u="sng" dirty="0"/>
              <a:t>not</a:t>
            </a:r>
            <a:r>
              <a:rPr lang="en-GB" altLang="en-US" sz="2800" dirty="0"/>
              <a:t> be allowed to call home. In case of any emergency the school will contact parents.</a:t>
            </a:r>
          </a:p>
          <a:p>
            <a:r>
              <a:rPr lang="en-GB" altLang="en-US" sz="2800" dirty="0"/>
              <a:t>Children can bring a reading book, board game and a teddy bear </a:t>
            </a:r>
          </a:p>
          <a:p>
            <a:r>
              <a:rPr lang="en-GB" altLang="en-US" sz="2800" dirty="0"/>
              <a:t>Emails daily</a:t>
            </a:r>
          </a:p>
          <a:p>
            <a:r>
              <a:rPr lang="en-GB" altLang="en-US" sz="2800" dirty="0"/>
              <a:t>Photos will be put on our website when we get back</a:t>
            </a:r>
          </a:p>
        </p:txBody>
      </p:sp>
      <p:pic>
        <p:nvPicPr>
          <p:cNvPr id="1026" name="Picture 2" descr="Gund Goober Teddy Bear | Gund Bears 152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133" y="1895805"/>
            <a:ext cx="2685867" cy="330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27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5212" y="304800"/>
            <a:ext cx="10058402" cy="842356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/>
              <a:t>Key information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3322" y="1571105"/>
            <a:ext cx="11222182" cy="46516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/>
              <a:t>6 members of staff will accompany the children: Ms Riches, Ms Jahangir, Mrs Hewett, Mr Jones, Mr Omar, Ms Miah</a:t>
            </a:r>
          </a:p>
          <a:p>
            <a:pPr eaLnBrk="1" hangingPunct="1"/>
            <a:r>
              <a:rPr lang="en-GB" altLang="en-US" dirty="0"/>
              <a:t>Fair Play House is run by the Borough of Newham and has trained instructors.</a:t>
            </a:r>
          </a:p>
          <a:p>
            <a:pPr eaLnBrk="1" hangingPunct="1"/>
            <a:r>
              <a:rPr lang="en-GB" altLang="en-US" dirty="0"/>
              <a:t>The children will be provided with cooked meals and packed lunches.</a:t>
            </a:r>
          </a:p>
          <a:p>
            <a:pPr eaLnBrk="1" hangingPunct="1"/>
            <a:r>
              <a:rPr lang="en-GB" altLang="en-US" dirty="0"/>
              <a:t>They will sleep in same-gender bedrooms on bunk beds</a:t>
            </a:r>
          </a:p>
        </p:txBody>
      </p:sp>
    </p:spTree>
    <p:extLst>
      <p:ext uri="{BB962C8B-B14F-4D97-AF65-F5344CB8AC3E}">
        <p14:creationId xmlns:p14="http://schemas.microsoft.com/office/powerpoint/2010/main" val="26986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115658"/>
          </a:xfrm>
        </p:spPr>
        <p:txBody>
          <a:bodyPr/>
          <a:lstStyle/>
          <a:p>
            <a:r>
              <a:rPr lang="en-US" dirty="0"/>
              <a:t>Accommodation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1775792"/>
            <a:ext cx="2441158" cy="3957930"/>
          </a:xfrm>
        </p:spPr>
        <p:txBody>
          <a:bodyPr>
            <a:normAutofit/>
          </a:bodyPr>
          <a:lstStyle/>
          <a:p>
            <a:r>
              <a:rPr lang="en-US" dirty="0"/>
              <a:t>Children staying at Fairplay House get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Sleep in bunk beds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Eat in a relaxed, canteen-style dining room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Relax in the evenings in the common room; </a:t>
            </a:r>
            <a:br>
              <a:rPr lang="en-US" dirty="0"/>
            </a:br>
            <a:r>
              <a:rPr lang="en-US" dirty="0"/>
              <a:t>play board games and card games, read a book, chat with a friend</a:t>
            </a:r>
          </a:p>
        </p:txBody>
      </p:sp>
      <p:pic>
        <p:nvPicPr>
          <p:cNvPr id="7172" name="Picture 4" descr="Accommodation at Fairplay House | Fairplay House">
            <a:extLst>
              <a:ext uri="{FF2B5EF4-FFF2-40B4-BE49-F238E27FC236}">
                <a16:creationId xmlns:a16="http://schemas.microsoft.com/office/drawing/2014/main" id="{0E3D9146-87BD-4157-9873-1F12B39D17F6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>
            <a:extLst>
              <a:ext uri="{FF2B5EF4-FFF2-40B4-BE49-F238E27FC236}">
                <a16:creationId xmlns:a16="http://schemas.microsoft.com/office/drawing/2014/main" id="{48549C18-8DE6-4ABF-825C-27B29F726198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7" r="1809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>
            <a:extLst>
              <a:ext uri="{FF2B5EF4-FFF2-40B4-BE49-F238E27FC236}">
                <a16:creationId xmlns:a16="http://schemas.microsoft.com/office/drawing/2014/main" id="{5AF83595-11C3-431C-A3F5-D9927C084287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" r="133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066213" y="421594"/>
            <a:ext cx="2694377" cy="1885508"/>
          </a:xfrm>
        </p:spPr>
        <p:txBody>
          <a:bodyPr/>
          <a:lstStyle/>
          <a:p>
            <a:r>
              <a:rPr lang="en-US" dirty="0"/>
              <a:t>Teamwork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441158" cy="3248729"/>
          </a:xfrm>
        </p:spPr>
        <p:txBody>
          <a:bodyPr/>
          <a:lstStyle/>
          <a:p>
            <a:r>
              <a:rPr lang="en-US" dirty="0"/>
              <a:t>At Fairplay House you do everything together: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Having fun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Mealtimes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Chores and duties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A21E898-F80A-4C01-A7C0-0B22BA3EC0C8}"/>
              </a:ext>
            </a:extLst>
          </p:cNvPr>
          <p:cNvPicPr>
            <a:picLocks noGrp="1" noChangeAspect="1" noChangeArrowheads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>
            <a:extLst>
              <a:ext uri="{FF2B5EF4-FFF2-40B4-BE49-F238E27FC236}">
                <a16:creationId xmlns:a16="http://schemas.microsoft.com/office/drawing/2014/main" id="{8CAA4130-69B2-497B-8304-E3020620B308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06" b="1150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186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82402"/>
            <a:ext cx="3840480" cy="1254029"/>
          </a:xfrm>
        </p:spPr>
        <p:txBody>
          <a:bodyPr anchor="b">
            <a:normAutofit/>
          </a:bodyPr>
          <a:lstStyle/>
          <a:p>
            <a:r>
              <a:rPr lang="en-US" sz="2800" dirty="0"/>
              <a:t>Other Things you should know…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1450AD03-4E63-4A02-A0AF-C3B4CF5E9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92890" y="1336430"/>
            <a:ext cx="4436513" cy="4783015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You are placed in 5 groups– each group takes part in activities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food is amazing! Everyone </a:t>
            </a:r>
            <a:br>
              <a:rPr lang="en-US" dirty="0"/>
            </a:br>
            <a:r>
              <a:rPr lang="en-US" dirty="0"/>
              <a:t>says so!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Breakfast includes toast, beans on toast, cereal – choose 1 or have all!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Lunch – gorgeous, soft rolls with lots of filling choices, crisps, juice and cake!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meals– veggie options, burger &amp; chips, pasta, garlic bread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Hot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NO SWEETS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23C1D0D5-5DE3-4CF9-9517-72C9DB1B596F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r="1250"/>
          <a:stretch>
            <a:fillRect/>
          </a:stretch>
        </p:blipFill>
        <p:spPr bwMode="auto">
          <a:xfrm>
            <a:off x="836613" y="1031875"/>
            <a:ext cx="59436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40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  <a:p>
            <a:r>
              <a:rPr lang="en-US" dirty="0"/>
              <a:t>Archery</a:t>
            </a:r>
          </a:p>
          <a:p>
            <a:r>
              <a:rPr lang="en-US" dirty="0" err="1"/>
              <a:t>Bushcraft</a:t>
            </a:r>
            <a:endParaRPr lang="en-US" dirty="0"/>
          </a:p>
          <a:p>
            <a:r>
              <a:rPr lang="en-US" dirty="0"/>
              <a:t>Zip wire</a:t>
            </a:r>
          </a:p>
          <a:p>
            <a:r>
              <a:rPr lang="en-US" dirty="0"/>
              <a:t>Night Walk </a:t>
            </a:r>
            <a:br>
              <a:rPr lang="en-US" dirty="0"/>
            </a:br>
            <a:r>
              <a:rPr lang="en-US" dirty="0"/>
              <a:t>(which includes map reading)</a:t>
            </a:r>
          </a:p>
          <a:p>
            <a:endParaRPr lang="en-US" dirty="0"/>
          </a:p>
        </p:txBody>
      </p:sp>
      <p:pic>
        <p:nvPicPr>
          <p:cNvPr id="6146" name="Picture 2" descr="Aldersbrook Primary School - Fairplay House">
            <a:extLst>
              <a:ext uri="{FF2B5EF4-FFF2-40B4-BE49-F238E27FC236}">
                <a16:creationId xmlns:a16="http://schemas.microsoft.com/office/drawing/2014/main" id="{4511C7ED-980C-4315-A920-18A242CC0303}"/>
              </a:ext>
            </a:extLst>
          </p:cNvPr>
          <p:cNvPicPr>
            <a:picLocks noGrp="1" noChangeAspect="1" noChangeArrowheads="1"/>
          </p:cNvPicPr>
          <p:nvPr>
            <p:ph type="pic" sz="quarter" idx="17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357916B-731A-4C6A-A65B-4975E49798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8" t="-838" r="9814" b="838"/>
          <a:stretch/>
        </p:blipFill>
        <p:spPr bwMode="auto">
          <a:xfrm>
            <a:off x="5546780" y="529885"/>
            <a:ext cx="2993366" cy="2300324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sz="quarter" idx="19"/>
          </p:nvPr>
        </p:nvSpPr>
        <p:spPr/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FB279DC3-7B64-491C-9C22-16EE0D1B6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xfrm>
            <a:off x="5546780" y="3456066"/>
            <a:ext cx="2993366" cy="227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41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1235212" y="4947404"/>
            <a:ext cx="2743200" cy="1340853"/>
          </a:xfrm>
        </p:spPr>
        <p:txBody>
          <a:bodyPr>
            <a:normAutofit fontScale="92500"/>
          </a:bodyPr>
          <a:lstStyle/>
          <a:p>
            <a:r>
              <a:rPr lang="en-US" dirty="0"/>
              <a:t>Night Walk </a:t>
            </a:r>
            <a:br>
              <a:rPr lang="en-US" dirty="0"/>
            </a:br>
            <a:br>
              <a:rPr lang="en-US" dirty="0"/>
            </a:br>
            <a:r>
              <a:rPr lang="en-US" sz="1200" i="1" dirty="0"/>
              <a:t>You are dropped in the middle of nowhere with an adult, a map and a torch and have to make your way back to the house!</a:t>
            </a:r>
            <a:endParaRPr lang="en-US" i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1"/>
          </p:nvPr>
        </p:nvSpPr>
        <p:spPr/>
        <p:txBody>
          <a:bodyPr/>
          <a:lstStyle/>
          <a:p>
            <a:r>
              <a:rPr lang="en-US" dirty="0"/>
              <a:t>Giant Swing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half" idx="22"/>
          </p:nvPr>
        </p:nvSpPr>
        <p:spPr/>
        <p:txBody>
          <a:bodyPr/>
          <a:lstStyle/>
          <a:p>
            <a:r>
              <a:rPr lang="en-US" dirty="0"/>
              <a:t>Zip Wire</a:t>
            </a: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7D36E9CA-07C0-4194-9187-0A8D436E5013}"/>
              </a:ext>
            </a:extLst>
          </p:cNvPr>
          <p:cNvPicPr>
            <a:picLocks noGrp="1" noChangeAspect="1" noChangeArrowheads="1"/>
          </p:cNvPicPr>
          <p:nvPr>
            <p:ph type="pic" sz="quarter" idx="19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6" name="Picture 8">
            <a:extLst>
              <a:ext uri="{FF2B5EF4-FFF2-40B4-BE49-F238E27FC236}">
                <a16:creationId xmlns:a16="http://schemas.microsoft.com/office/drawing/2014/main" id="{07DCE8D6-ED0E-471B-A622-AC9AAC3F9A0B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6" r="1333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icture Placeholder 1"/>
          <p:cNvSpPr>
            <a:spLocks noGrp="1"/>
          </p:cNvSpPr>
          <p:nvPr>
            <p:ph type="pic" sz="quarter" idx="18"/>
          </p:nvPr>
        </p:nvSpPr>
        <p:spPr/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D3FE13C-5DD1-4C8D-BF03-D21302317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r="13315"/>
          <a:stretch>
            <a:fillRect/>
          </a:stretch>
        </p:blipFill>
        <p:spPr bwMode="auto">
          <a:xfrm>
            <a:off x="4750563" y="1847548"/>
            <a:ext cx="2715768" cy="2776308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1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13717" y="2441171"/>
            <a:ext cx="3101832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Washing Up!</a:t>
            </a:r>
          </a:p>
        </p:txBody>
      </p:sp>
      <p:pic>
        <p:nvPicPr>
          <p:cNvPr id="2050" name="Picture 2" descr="Kids Washing Up Dishes After Lunch Stock Photo - Download Image Now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23" y="1554423"/>
            <a:ext cx="4848225" cy="3228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355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284" y="1967345"/>
            <a:ext cx="3681355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Fine dining!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9BC4B2-BB9E-4CB5-A775-6D3F9ECC7C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5" r="18125"/>
          <a:stretch>
            <a:fillRect/>
          </a:stretch>
        </p:blipFill>
        <p:spPr bwMode="auto">
          <a:xfrm>
            <a:off x="6468512" y="496491"/>
            <a:ext cx="38862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63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14458" y="2191789"/>
            <a:ext cx="4222866" cy="1219200"/>
          </a:xfrm>
        </p:spPr>
        <p:txBody>
          <a:bodyPr/>
          <a:lstStyle/>
          <a:p>
            <a:pPr>
              <a:defRPr/>
            </a:pPr>
            <a:r>
              <a:rPr lang="en-GB" dirty="0"/>
              <a:t>Problem-solving!</a:t>
            </a:r>
          </a:p>
        </p:txBody>
      </p:sp>
      <p:pic>
        <p:nvPicPr>
          <p:cNvPr id="1026" name="Picture 2" descr="Map reading skills for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045" y="1109315"/>
            <a:ext cx="5543550" cy="3695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438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360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78637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98465" y="1411778"/>
            <a:ext cx="10058400" cy="42291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3600" dirty="0"/>
              <a:t>Before you leave, please notify a member of the team if you have not yet informed us about medications your child will need or have not completed the form – we will get this information today</a:t>
            </a:r>
          </a:p>
          <a:p>
            <a:pPr eaLnBrk="1" hangingPunct="1"/>
            <a:r>
              <a:rPr lang="en-GB" altLang="en-US" sz="3600" dirty="0"/>
              <a:t>You should </a:t>
            </a:r>
            <a:r>
              <a:rPr lang="en-GB" altLang="en-US" sz="3600" u="sng" dirty="0"/>
              <a:t>not</a:t>
            </a:r>
            <a:r>
              <a:rPr lang="en-GB" altLang="en-US" sz="3600" dirty="0"/>
              <a:t> send in medicines that have not been agreed with school in advance of the visit</a:t>
            </a:r>
          </a:p>
        </p:txBody>
      </p:sp>
    </p:spTree>
    <p:extLst>
      <p:ext uri="{BB962C8B-B14F-4D97-AF65-F5344CB8AC3E}">
        <p14:creationId xmlns:p14="http://schemas.microsoft.com/office/powerpoint/2010/main" val="141101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presentation</Template>
  <TotalTime>330</TotalTime>
  <Words>736</Words>
  <Application>Microsoft Office PowerPoint</Application>
  <PresentationFormat>Widescreen</PresentationFormat>
  <Paragraphs>84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Segoe Print</vt:lpstr>
      <vt:lpstr>Nature Illustration 16x9</vt:lpstr>
      <vt:lpstr>Fairplay House</vt:lpstr>
      <vt:lpstr>Introduction</vt:lpstr>
      <vt:lpstr>Fairplay House</vt:lpstr>
      <vt:lpstr>The Grounds</vt:lpstr>
      <vt:lpstr>A warm welcome</vt:lpstr>
      <vt:lpstr>Fair Play House Wednesday 23rd -Friday 25th September 2026</vt:lpstr>
      <vt:lpstr>PowerPoint Presentation</vt:lpstr>
      <vt:lpstr>Expectations…</vt:lpstr>
      <vt:lpstr>Key information</vt:lpstr>
      <vt:lpstr>Accommodation</vt:lpstr>
      <vt:lpstr>Teamwork</vt:lpstr>
      <vt:lpstr>Other Things you should know…</vt:lpstr>
      <vt:lpstr>Activities</vt:lpstr>
      <vt:lpstr>Activities</vt:lpstr>
      <vt:lpstr>Washing Up!</vt:lpstr>
      <vt:lpstr>Fine dining!</vt:lpstr>
      <vt:lpstr>Problem-solving!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Fairplay House</dc:title>
  <dc:creator>Theresa Bhesania</dc:creator>
  <cp:lastModifiedBy>Assemblies</cp:lastModifiedBy>
  <cp:revision>38</cp:revision>
  <dcterms:created xsi:type="dcterms:W3CDTF">2021-05-23T14:35:02Z</dcterms:created>
  <dcterms:modified xsi:type="dcterms:W3CDTF">2026-09-08T15:06:27Z</dcterms:modified>
</cp:coreProperties>
</file>