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9" r:id="rId3"/>
    <p:sldId id="260" r:id="rId4"/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B786-E982-461E-B165-39BE62C80086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6A38-0D94-413D-8894-DFCA1B90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42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B786-E982-461E-B165-39BE62C80086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6A38-0D94-413D-8894-DFCA1B90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151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B786-E982-461E-B165-39BE62C80086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6A38-0D94-413D-8894-DFCA1B90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471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B786-E982-461E-B165-39BE62C80086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6A38-0D94-413D-8894-DFCA1B90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978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B786-E982-461E-B165-39BE62C80086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6A38-0D94-413D-8894-DFCA1B90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783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B786-E982-461E-B165-39BE62C80086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6A38-0D94-413D-8894-DFCA1B90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42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B786-E982-461E-B165-39BE62C80086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6A38-0D94-413D-8894-DFCA1B90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745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B786-E982-461E-B165-39BE62C80086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6A38-0D94-413D-8894-DFCA1B90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240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B786-E982-461E-B165-39BE62C80086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6A38-0D94-413D-8894-DFCA1B90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4665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B786-E982-461E-B165-39BE62C80086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6A38-0D94-413D-8894-DFCA1B90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060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B786-E982-461E-B165-39BE62C80086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6A38-0D94-413D-8894-DFCA1B90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967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5EB786-E982-461E-B165-39BE62C80086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E6A38-0D94-413D-8894-DFCA1B904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011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levelandroadpri.uk/school-uniform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2CDC7-BA32-44E5-B53E-83A9CD8200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36849" y="1348844"/>
            <a:ext cx="5716338" cy="3042706"/>
          </a:xfrm>
        </p:spPr>
        <p:txBody>
          <a:bodyPr>
            <a:normAutofit/>
          </a:bodyPr>
          <a:lstStyle/>
          <a:p>
            <a:r>
              <a:rPr lang="en-GB" sz="4800" i="1" dirty="0">
                <a:latin typeface="+mn-lt"/>
              </a:rPr>
              <a:t>Parents and Carers Guide to School Uniform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F17B75D3-3E83-41F3-A743-0BE6C4C26DF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318" b="4318"/>
          <a:stretch/>
        </p:blipFill>
        <p:spPr bwMode="auto">
          <a:xfrm>
            <a:off x="7466549" y="1472319"/>
            <a:ext cx="3513108" cy="3209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1046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B7A81-DBF3-40CF-8A1B-19D6439B7A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642594"/>
            <a:ext cx="6281928" cy="820446"/>
          </a:xfrm>
        </p:spPr>
        <p:txBody>
          <a:bodyPr>
            <a:normAutofit/>
          </a:bodyPr>
          <a:lstStyle/>
          <a:p>
            <a:r>
              <a:rPr lang="en-GB" dirty="0"/>
              <a:t>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F027F-85EF-49BA-A63F-BBC9C15F25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600201"/>
            <a:ext cx="6858000" cy="4615206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All children will need to wear school uniform to Reception. Wearing a uniform creates a sense of unity and belonging as well as helping with transition into school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The school colours are navy blue, white and grey 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Children will need a pair of </a:t>
            </a:r>
            <a:r>
              <a:rPr lang="en-GB" sz="2000" b="1" dirty="0"/>
              <a:t>wellington boots </a:t>
            </a:r>
            <a:r>
              <a:rPr lang="en-GB" sz="2000" dirty="0"/>
              <a:t>which can remain at school as children will access outdoor learning during the different seasons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Only stud earrings are allowed at school for health and safety reasons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Blue and white dresses may be worn in the summer months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Our school uniform provider is </a:t>
            </a:r>
            <a:r>
              <a:rPr lang="en-GB" sz="2000" i="1" dirty="0" err="1"/>
              <a:t>Mapac</a:t>
            </a:r>
            <a:r>
              <a:rPr lang="en-GB" sz="2000" dirty="0"/>
              <a:t>. Full details can be found via our </a:t>
            </a:r>
            <a:r>
              <a:rPr lang="en-GB" sz="2000" dirty="0">
                <a:hlinkClick r:id="rId2"/>
              </a:rPr>
              <a:t>school website</a:t>
            </a:r>
            <a:endParaRPr lang="en-GB" sz="2000" dirty="0"/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sz="2000" i="1" dirty="0" err="1"/>
              <a:t>Macpac</a:t>
            </a:r>
            <a:r>
              <a:rPr lang="en-GB" sz="2000" dirty="0"/>
              <a:t> sells a range of items that include the school logo including book bags and PE kit bags</a:t>
            </a:r>
          </a:p>
          <a:p>
            <a:endParaRPr lang="en-GB" altLang="en-US" dirty="0"/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173341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44737-922B-4515-949E-2EB87C4E5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375" y="576483"/>
            <a:ext cx="10058400" cy="881157"/>
          </a:xfrm>
        </p:spPr>
        <p:txBody>
          <a:bodyPr/>
          <a:lstStyle/>
          <a:p>
            <a:r>
              <a:rPr lang="en-GB" dirty="0"/>
              <a:t>Uniform List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60A2E33-C024-4ABD-A5F4-02A7B37F02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908" y="1748573"/>
            <a:ext cx="7534522" cy="4235131"/>
          </a:xfrm>
          <a:prstGeom prst="rect">
            <a:avLst/>
          </a:prstGeom>
        </p:spPr>
      </p:pic>
      <p:pic>
        <p:nvPicPr>
          <p:cNvPr id="8" name="Picture 7" descr="Y:\01. YEAR N\2018-2019\Nursery 2018-2019\Setting-up\Handbook Photos\Screen Shot 2018-08-27 at 01.48.17.png">
            <a:extLst>
              <a:ext uri="{FF2B5EF4-FFF2-40B4-BE49-F238E27FC236}">
                <a16:creationId xmlns:a16="http://schemas.microsoft.com/office/drawing/2014/main" id="{780BCD79-C31F-4C58-B3C1-1C3039072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4" t="1939" r="31657" b="19380"/>
          <a:stretch>
            <a:fillRect/>
          </a:stretch>
        </p:blipFill>
        <p:spPr bwMode="auto">
          <a:xfrm>
            <a:off x="8070995" y="536716"/>
            <a:ext cx="1237118" cy="162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Y:\01. YEAR N\2018-2019\Nursery 2018-2019\Setting-up\Handbook Photos\Screen Shot 2018-08-27 at 01.48.40.png">
            <a:extLst>
              <a:ext uri="{FF2B5EF4-FFF2-40B4-BE49-F238E27FC236}">
                <a16:creationId xmlns:a16="http://schemas.microsoft.com/office/drawing/2014/main" id="{1002F050-50B5-4E93-A172-DE031DBE0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9" t="3088" r="6015" b="18527"/>
          <a:stretch>
            <a:fillRect/>
          </a:stretch>
        </p:blipFill>
        <p:spPr bwMode="auto">
          <a:xfrm>
            <a:off x="9407715" y="1066929"/>
            <a:ext cx="1330388" cy="162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Y:\01. YEAR N\2018-2019\Nursery 2018-2019\Setting-up\Handbook Photos\Screen Shot 2018-08-27 at 01.50.15.png">
            <a:extLst>
              <a:ext uri="{FF2B5EF4-FFF2-40B4-BE49-F238E27FC236}">
                <a16:creationId xmlns:a16="http://schemas.microsoft.com/office/drawing/2014/main" id="{E1F4FD24-9278-443F-8B83-9EC499B144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833"/>
          <a:stretch>
            <a:fillRect/>
          </a:stretch>
        </p:blipFill>
        <p:spPr bwMode="auto">
          <a:xfrm>
            <a:off x="9163406" y="2934467"/>
            <a:ext cx="1360817" cy="1399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Y:\01. YEAR N\2018-2019\Nursery 2018-2019\Setting-up\Handbook Photos\Screen Shot 2018-08-27 at 01.50.32.png">
            <a:extLst>
              <a:ext uri="{FF2B5EF4-FFF2-40B4-BE49-F238E27FC236}">
                <a16:creationId xmlns:a16="http://schemas.microsoft.com/office/drawing/2014/main" id="{D7149ABC-24A7-46D5-899D-DA66C09C1E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97" t="-2107" r="30865" b="14699"/>
          <a:stretch>
            <a:fillRect/>
          </a:stretch>
        </p:blipFill>
        <p:spPr bwMode="auto">
          <a:xfrm>
            <a:off x="10873726" y="476892"/>
            <a:ext cx="808755" cy="207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 descr="Y:\01. YEAR N\2018-2019\Nursery 2018-2019\Setting-up\Handbook Photos\Screen Shot 2018-08-27 at 01.50.42.png">
            <a:extLst>
              <a:ext uri="{FF2B5EF4-FFF2-40B4-BE49-F238E27FC236}">
                <a16:creationId xmlns:a16="http://schemas.microsoft.com/office/drawing/2014/main" id="{54A0897A-9C80-4F92-A15F-1646780729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18" t="549" r="34335" b="15401"/>
          <a:stretch>
            <a:fillRect/>
          </a:stretch>
        </p:blipFill>
        <p:spPr bwMode="auto">
          <a:xfrm>
            <a:off x="8369111" y="4373240"/>
            <a:ext cx="727878" cy="1948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 descr="Y:\01. YEAR N\2018-2019\Nursery 2018-2019\Setting-up\Handbook Photos\Screen Shot 2018-08-27 at 01.51.08.png">
            <a:extLst>
              <a:ext uri="{FF2B5EF4-FFF2-40B4-BE49-F238E27FC236}">
                <a16:creationId xmlns:a16="http://schemas.microsoft.com/office/drawing/2014/main" id="{E1067526-4D86-48E5-B471-40EB733C94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34" t="1503" r="35516" b="16167"/>
          <a:stretch>
            <a:fillRect/>
          </a:stretch>
        </p:blipFill>
        <p:spPr bwMode="auto">
          <a:xfrm>
            <a:off x="8253640" y="2484759"/>
            <a:ext cx="666322" cy="1639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 descr="Image result for black kids school shoes">
            <a:extLst>
              <a:ext uri="{FF2B5EF4-FFF2-40B4-BE49-F238E27FC236}">
                <a16:creationId xmlns:a16="http://schemas.microsoft.com/office/drawing/2014/main" id="{8CC7D50D-A83B-47F8-A4E1-C5A9521AF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5" t="7439" r="10739" b="7433"/>
          <a:stretch>
            <a:fillRect/>
          </a:stretch>
        </p:blipFill>
        <p:spPr bwMode="auto">
          <a:xfrm>
            <a:off x="10652196" y="3170390"/>
            <a:ext cx="1030285" cy="1153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 descr="Y:\01. YEAR N\2018-2019\Nursery 2018-2019\Setting-up\Handbook Photos\Screen Shot 2018-08-27 at 01.48.51.png">
            <a:extLst>
              <a:ext uri="{FF2B5EF4-FFF2-40B4-BE49-F238E27FC236}">
                <a16:creationId xmlns:a16="http://schemas.microsoft.com/office/drawing/2014/main" id="{5BEC5A41-167E-4BA3-B25F-AC0E06179E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26" r="8260" b="31136"/>
          <a:stretch>
            <a:fillRect/>
          </a:stretch>
        </p:blipFill>
        <p:spPr bwMode="auto">
          <a:xfrm>
            <a:off x="9456770" y="4582359"/>
            <a:ext cx="2151648" cy="1756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9528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44737-922B-4515-949E-2EB87C4E5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375" y="576483"/>
            <a:ext cx="10058400" cy="881157"/>
          </a:xfrm>
        </p:spPr>
        <p:txBody>
          <a:bodyPr/>
          <a:lstStyle/>
          <a:p>
            <a:r>
              <a:rPr lang="en-GB" dirty="0"/>
              <a:t>PE Kit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D00967-2CAF-46A4-8A17-82E52757FB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104" y="1494157"/>
            <a:ext cx="8771126" cy="2305899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771FF5D2-999E-4ED7-BB58-0F7E8F5A7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0946" y="2673459"/>
            <a:ext cx="1504950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C5D779EE-8EEF-48C4-B5F0-C35608861A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1095" y="576483"/>
            <a:ext cx="1675753" cy="1835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09C301A5-5743-4241-AF8E-2AACA40A1A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4719" y="5117234"/>
            <a:ext cx="1277403" cy="1246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F13C3035-8B5D-4CFA-AADC-AE34BFCC28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367" y="4160159"/>
            <a:ext cx="1710515" cy="200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6F3E31A3-96B4-4F29-B810-BED6934759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074246"/>
            <a:ext cx="2000250" cy="208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5183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</Words>
  <Application>Microsoft Office PowerPoint</Application>
  <PresentationFormat>Widescreen</PresentationFormat>
  <Paragraphs>11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Parents and Carers Guide to School Uniform</vt:lpstr>
      <vt:lpstr>Uniform</vt:lpstr>
      <vt:lpstr>Uniform List</vt:lpstr>
      <vt:lpstr>PE Kit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Parents and Carers Guide to School Uniform</dc:title>
  <dc:creator>A.Bayliss@CLRP.Clevelandroadpri.Uk</dc:creator>
  <cp:lastModifiedBy>H.Basharat</cp:lastModifiedBy>
  <cp:revision>2</cp:revision>
  <dcterms:created xsi:type="dcterms:W3CDTF">2023-01-16T11:57:36Z</dcterms:created>
  <dcterms:modified xsi:type="dcterms:W3CDTF">2025-12-10T16:03:23Z</dcterms:modified>
</cp:coreProperties>
</file>