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handoutMasterIdLst>
    <p:handoutMasterId r:id="rId5"/>
  </p:handoutMasterIdLst>
  <p:sldIdLst>
    <p:sldId id="258" r:id="rId2"/>
    <p:sldId id="256" r:id="rId3"/>
    <p:sldId id="257" r:id="rId4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6F6F6"/>
    <a:srgbClr val="DAAAAA"/>
    <a:srgbClr val="F4A999"/>
    <a:srgbClr val="FF8585"/>
    <a:srgbClr val="895437"/>
    <a:srgbClr val="000000"/>
    <a:srgbClr val="F7F6F6"/>
    <a:srgbClr val="CC00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BBFFADBF-A672-4EC7-A502-FF751DD2A45C}" v="75" dt="2021-04-22T09:17:20.30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00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1116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7" d="100"/>
          <a:sy n="87" d="100"/>
        </p:scale>
        <p:origin x="3840" y="6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11" Type="http://schemas.microsoft.com/office/2015/10/relationships/revisionInfo" Target="revisionInfo.xml"/><Relationship Id="rId5" Type="http://schemas.openxmlformats.org/officeDocument/2006/relationships/handoutMaster" Target="handoutMasters/handoutMaster1.xml"/><Relationship Id="rId10" Type="http://schemas.microsoft.com/office/2016/11/relationships/changesInfo" Target="changesInfos/changesInfo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ark Bentley" userId="ac495187-8a67-4397-ae52-8f86028720c5" providerId="ADAL" clId="{BBFFADBF-A672-4EC7-A502-FF751DD2A45C}"/>
    <pc:docChg chg="undo custSel modSld modMainMaster">
      <pc:chgData name="Mark Bentley" userId="ac495187-8a67-4397-ae52-8f86028720c5" providerId="ADAL" clId="{BBFFADBF-A672-4EC7-A502-FF751DD2A45C}" dt="2021-04-22T09:17:41.128" v="348" actId="700"/>
      <pc:docMkLst>
        <pc:docMk/>
      </pc:docMkLst>
      <pc:sldChg chg="addSp delSp modSp mod chgLayout">
        <pc:chgData name="Mark Bentley" userId="ac495187-8a67-4397-ae52-8f86028720c5" providerId="ADAL" clId="{BBFFADBF-A672-4EC7-A502-FF751DD2A45C}" dt="2021-04-22T09:17:41.128" v="348" actId="700"/>
        <pc:sldMkLst>
          <pc:docMk/>
          <pc:sldMk cId="3738931645" sldId="256"/>
        </pc:sldMkLst>
        <pc:spChg chg="add del mod ord">
          <ac:chgData name="Mark Bentley" userId="ac495187-8a67-4397-ae52-8f86028720c5" providerId="ADAL" clId="{BBFFADBF-A672-4EC7-A502-FF751DD2A45C}" dt="2021-04-22T09:17:17.951" v="342" actId="700"/>
          <ac:spMkLst>
            <pc:docMk/>
            <pc:sldMk cId="3738931645" sldId="256"/>
            <ac:spMk id="2" creationId="{8C25CA91-CAF0-45E1-8B9A-6CF67E5F9B58}"/>
          </ac:spMkLst>
        </pc:spChg>
        <pc:spChg chg="add del mod ord">
          <ac:chgData name="Mark Bentley" userId="ac495187-8a67-4397-ae52-8f86028720c5" providerId="ADAL" clId="{BBFFADBF-A672-4EC7-A502-FF751DD2A45C}" dt="2021-04-22T09:17:17.951" v="342" actId="700"/>
          <ac:spMkLst>
            <pc:docMk/>
            <pc:sldMk cId="3738931645" sldId="256"/>
            <ac:spMk id="3" creationId="{037D3497-6E52-48C2-8D1B-40F204408AD8}"/>
          </ac:spMkLst>
        </pc:spChg>
        <pc:spChg chg="add del mod ord">
          <ac:chgData name="Mark Bentley" userId="ac495187-8a67-4397-ae52-8f86028720c5" providerId="ADAL" clId="{BBFFADBF-A672-4EC7-A502-FF751DD2A45C}" dt="2021-04-22T09:17:17.951" v="342" actId="700"/>
          <ac:spMkLst>
            <pc:docMk/>
            <pc:sldMk cId="3738931645" sldId="256"/>
            <ac:spMk id="4" creationId="{990B8227-3DAD-452F-AF16-E1490B811119}"/>
          </ac:spMkLst>
        </pc:spChg>
        <pc:spChg chg="add del mod ord">
          <ac:chgData name="Mark Bentley" userId="ac495187-8a67-4397-ae52-8f86028720c5" providerId="ADAL" clId="{BBFFADBF-A672-4EC7-A502-FF751DD2A45C}" dt="2021-04-22T09:17:17.951" v="342" actId="700"/>
          <ac:spMkLst>
            <pc:docMk/>
            <pc:sldMk cId="3738931645" sldId="256"/>
            <ac:spMk id="5" creationId="{97CE2D44-1C6B-47C7-AF1C-D5C2C3DCC311}"/>
          </ac:spMkLst>
        </pc:spChg>
        <pc:spChg chg="add del mod ord">
          <ac:chgData name="Mark Bentley" userId="ac495187-8a67-4397-ae52-8f86028720c5" providerId="ADAL" clId="{BBFFADBF-A672-4EC7-A502-FF751DD2A45C}" dt="2021-04-22T09:17:17.951" v="342" actId="700"/>
          <ac:spMkLst>
            <pc:docMk/>
            <pc:sldMk cId="3738931645" sldId="256"/>
            <ac:spMk id="6" creationId="{F56C7AD8-F95E-410F-A441-C75B76F5B438}"/>
          </ac:spMkLst>
        </pc:spChg>
        <pc:spChg chg="add mod ord">
          <ac:chgData name="Mark Bentley" userId="ac495187-8a67-4397-ae52-8f86028720c5" providerId="ADAL" clId="{BBFFADBF-A672-4EC7-A502-FF751DD2A45C}" dt="2021-04-22T09:17:41.128" v="348" actId="700"/>
          <ac:spMkLst>
            <pc:docMk/>
            <pc:sldMk cId="3738931645" sldId="256"/>
            <ac:spMk id="7" creationId="{07F3C9EB-0467-4ED1-AC71-8F7E3BC94F1D}"/>
          </ac:spMkLst>
        </pc:spChg>
        <pc:spChg chg="add mod ord">
          <ac:chgData name="Mark Bentley" userId="ac495187-8a67-4397-ae52-8f86028720c5" providerId="ADAL" clId="{BBFFADBF-A672-4EC7-A502-FF751DD2A45C}" dt="2021-04-22T09:17:41.128" v="348" actId="700"/>
          <ac:spMkLst>
            <pc:docMk/>
            <pc:sldMk cId="3738931645" sldId="256"/>
            <ac:spMk id="8" creationId="{9BE97876-AC13-480D-90A2-053040F29EF3}"/>
          </ac:spMkLst>
        </pc:spChg>
        <pc:spChg chg="add mod ord">
          <ac:chgData name="Mark Bentley" userId="ac495187-8a67-4397-ae52-8f86028720c5" providerId="ADAL" clId="{BBFFADBF-A672-4EC7-A502-FF751DD2A45C}" dt="2021-04-22T09:17:41.128" v="348" actId="700"/>
          <ac:spMkLst>
            <pc:docMk/>
            <pc:sldMk cId="3738931645" sldId="256"/>
            <ac:spMk id="9" creationId="{D5A1F522-578A-4AEB-82A3-00D5B7DB5F08}"/>
          </ac:spMkLst>
        </pc:spChg>
        <pc:spChg chg="add mod ord">
          <ac:chgData name="Mark Bentley" userId="ac495187-8a67-4397-ae52-8f86028720c5" providerId="ADAL" clId="{BBFFADBF-A672-4EC7-A502-FF751DD2A45C}" dt="2021-04-22T09:17:41.128" v="348" actId="700"/>
          <ac:spMkLst>
            <pc:docMk/>
            <pc:sldMk cId="3738931645" sldId="256"/>
            <ac:spMk id="10" creationId="{F28E275D-F018-439B-8709-A4F46ECA7BE4}"/>
          </ac:spMkLst>
        </pc:spChg>
        <pc:spChg chg="add mod ord">
          <ac:chgData name="Mark Bentley" userId="ac495187-8a67-4397-ae52-8f86028720c5" providerId="ADAL" clId="{BBFFADBF-A672-4EC7-A502-FF751DD2A45C}" dt="2021-04-22T09:17:41.128" v="348" actId="700"/>
          <ac:spMkLst>
            <pc:docMk/>
            <pc:sldMk cId="3738931645" sldId="256"/>
            <ac:spMk id="11" creationId="{ACB4153B-CA47-4526-B6DD-CC5F9D1A9339}"/>
          </ac:spMkLst>
        </pc:spChg>
        <pc:spChg chg="add mod ord">
          <ac:chgData name="Mark Bentley" userId="ac495187-8a67-4397-ae52-8f86028720c5" providerId="ADAL" clId="{BBFFADBF-A672-4EC7-A502-FF751DD2A45C}" dt="2021-04-22T09:17:41.128" v="348" actId="700"/>
          <ac:spMkLst>
            <pc:docMk/>
            <pc:sldMk cId="3738931645" sldId="256"/>
            <ac:spMk id="12" creationId="{269C73D9-DFCE-4E5F-9806-6A0201F83485}"/>
          </ac:spMkLst>
        </pc:spChg>
        <pc:spChg chg="add mod ord">
          <ac:chgData name="Mark Bentley" userId="ac495187-8a67-4397-ae52-8f86028720c5" providerId="ADAL" clId="{BBFFADBF-A672-4EC7-A502-FF751DD2A45C}" dt="2021-04-22T09:17:41.128" v="348" actId="700"/>
          <ac:spMkLst>
            <pc:docMk/>
            <pc:sldMk cId="3738931645" sldId="256"/>
            <ac:spMk id="13" creationId="{DAB17066-F100-4BC2-BC26-3B7CD3EC47F4}"/>
          </ac:spMkLst>
        </pc:spChg>
        <pc:spChg chg="add del">
          <ac:chgData name="Mark Bentley" userId="ac495187-8a67-4397-ae52-8f86028720c5" providerId="ADAL" clId="{BBFFADBF-A672-4EC7-A502-FF751DD2A45C}" dt="2021-04-22T09:17:41.128" v="348" actId="700"/>
          <ac:spMkLst>
            <pc:docMk/>
            <pc:sldMk cId="3738931645" sldId="256"/>
            <ac:spMk id="21" creationId="{747F364E-F7FA-439B-A04F-7D963237E8BC}"/>
          </ac:spMkLst>
        </pc:spChg>
        <pc:spChg chg="add del">
          <ac:chgData name="Mark Bentley" userId="ac495187-8a67-4397-ae52-8f86028720c5" providerId="ADAL" clId="{BBFFADBF-A672-4EC7-A502-FF751DD2A45C}" dt="2021-04-22T09:17:41.128" v="348" actId="700"/>
          <ac:spMkLst>
            <pc:docMk/>
            <pc:sldMk cId="3738931645" sldId="256"/>
            <ac:spMk id="23" creationId="{495F9599-7683-4EF1-89C0-3DEA176A5354}"/>
          </ac:spMkLst>
        </pc:spChg>
        <pc:spChg chg="add del">
          <ac:chgData name="Mark Bentley" userId="ac495187-8a67-4397-ae52-8f86028720c5" providerId="ADAL" clId="{BBFFADBF-A672-4EC7-A502-FF751DD2A45C}" dt="2021-04-22T09:17:41.128" v="348" actId="700"/>
          <ac:spMkLst>
            <pc:docMk/>
            <pc:sldMk cId="3738931645" sldId="256"/>
            <ac:spMk id="45" creationId="{0978FC3B-5C76-48EF-B02B-C86ECDA52E08}"/>
          </ac:spMkLst>
        </pc:spChg>
        <pc:spChg chg="add del">
          <ac:chgData name="Mark Bentley" userId="ac495187-8a67-4397-ae52-8f86028720c5" providerId="ADAL" clId="{BBFFADBF-A672-4EC7-A502-FF751DD2A45C}" dt="2021-04-22T09:17:41.128" v="348" actId="700"/>
          <ac:spMkLst>
            <pc:docMk/>
            <pc:sldMk cId="3738931645" sldId="256"/>
            <ac:spMk id="46" creationId="{CC8897D8-4547-4B68-AFCF-DD99E759441E}"/>
          </ac:spMkLst>
        </pc:spChg>
        <pc:spChg chg="add del mod">
          <ac:chgData name="Mark Bentley" userId="ac495187-8a67-4397-ae52-8f86028720c5" providerId="ADAL" clId="{BBFFADBF-A672-4EC7-A502-FF751DD2A45C}" dt="2021-04-22T09:17:41.128" v="348" actId="700"/>
          <ac:spMkLst>
            <pc:docMk/>
            <pc:sldMk cId="3738931645" sldId="256"/>
            <ac:spMk id="47" creationId="{CF8E26CC-DBA0-4828-A779-975F5C90E0D6}"/>
          </ac:spMkLst>
        </pc:spChg>
        <pc:spChg chg="add del mod">
          <ac:chgData name="Mark Bentley" userId="ac495187-8a67-4397-ae52-8f86028720c5" providerId="ADAL" clId="{BBFFADBF-A672-4EC7-A502-FF751DD2A45C}" dt="2021-04-22T09:17:41.128" v="348" actId="700"/>
          <ac:spMkLst>
            <pc:docMk/>
            <pc:sldMk cId="3738931645" sldId="256"/>
            <ac:spMk id="48" creationId="{49C818AA-0C77-4977-86AD-DE7AB5AC3FAC}"/>
          </ac:spMkLst>
        </pc:spChg>
        <pc:spChg chg="add del mod">
          <ac:chgData name="Mark Bentley" userId="ac495187-8a67-4397-ae52-8f86028720c5" providerId="ADAL" clId="{BBFFADBF-A672-4EC7-A502-FF751DD2A45C}" dt="2021-04-22T09:17:41.128" v="348" actId="700"/>
          <ac:spMkLst>
            <pc:docMk/>
            <pc:sldMk cId="3738931645" sldId="256"/>
            <ac:spMk id="49" creationId="{800BF034-0E7D-42DD-9D96-6AD09A088468}"/>
          </ac:spMkLst>
        </pc:spChg>
      </pc:sldChg>
      <pc:sldMasterChg chg="delSp mod delSldLayout modSldLayout">
        <pc:chgData name="Mark Bentley" userId="ac495187-8a67-4397-ae52-8f86028720c5" providerId="ADAL" clId="{BBFFADBF-A672-4EC7-A502-FF751DD2A45C}" dt="2021-04-22T09:17:25.590" v="347" actId="478"/>
        <pc:sldMasterMkLst>
          <pc:docMk/>
          <pc:sldMasterMk cId="2558949365" sldId="2147483660"/>
        </pc:sldMasterMkLst>
        <pc:spChg chg="del">
          <ac:chgData name="Mark Bentley" userId="ac495187-8a67-4397-ae52-8f86028720c5" providerId="ADAL" clId="{BBFFADBF-A672-4EC7-A502-FF751DD2A45C}" dt="2021-04-22T09:13:24.707" v="319" actId="478"/>
          <ac:spMkLst>
            <pc:docMk/>
            <pc:sldMasterMk cId="2558949365" sldId="2147483660"/>
            <ac:spMk id="2" creationId="{00000000-0000-0000-0000-000000000000}"/>
          </ac:spMkLst>
        </pc:spChg>
        <pc:spChg chg="del">
          <ac:chgData name="Mark Bentley" userId="ac495187-8a67-4397-ae52-8f86028720c5" providerId="ADAL" clId="{BBFFADBF-A672-4EC7-A502-FF751DD2A45C}" dt="2021-04-22T09:13:24.707" v="319" actId="478"/>
          <ac:spMkLst>
            <pc:docMk/>
            <pc:sldMasterMk cId="2558949365" sldId="2147483660"/>
            <ac:spMk id="3" creationId="{00000000-0000-0000-0000-000000000000}"/>
          </ac:spMkLst>
        </pc:spChg>
        <pc:spChg chg="del">
          <ac:chgData name="Mark Bentley" userId="ac495187-8a67-4397-ae52-8f86028720c5" providerId="ADAL" clId="{BBFFADBF-A672-4EC7-A502-FF751DD2A45C}" dt="2021-04-22T09:13:24.707" v="319" actId="478"/>
          <ac:spMkLst>
            <pc:docMk/>
            <pc:sldMasterMk cId="2558949365" sldId="2147483660"/>
            <ac:spMk id="4" creationId="{00000000-0000-0000-0000-000000000000}"/>
          </ac:spMkLst>
        </pc:spChg>
        <pc:spChg chg="del">
          <ac:chgData name="Mark Bentley" userId="ac495187-8a67-4397-ae52-8f86028720c5" providerId="ADAL" clId="{BBFFADBF-A672-4EC7-A502-FF751DD2A45C}" dt="2021-04-22T09:13:24.707" v="319" actId="478"/>
          <ac:spMkLst>
            <pc:docMk/>
            <pc:sldMasterMk cId="2558949365" sldId="2147483660"/>
            <ac:spMk id="5" creationId="{00000000-0000-0000-0000-000000000000}"/>
          </ac:spMkLst>
        </pc:spChg>
        <pc:spChg chg="del">
          <ac:chgData name="Mark Bentley" userId="ac495187-8a67-4397-ae52-8f86028720c5" providerId="ADAL" clId="{BBFFADBF-A672-4EC7-A502-FF751DD2A45C}" dt="2021-04-22T09:13:24.707" v="319" actId="478"/>
          <ac:spMkLst>
            <pc:docMk/>
            <pc:sldMasterMk cId="2558949365" sldId="2147483660"/>
            <ac:spMk id="6" creationId="{00000000-0000-0000-0000-000000000000}"/>
          </ac:spMkLst>
        </pc:spChg>
        <pc:sldLayoutChg chg="del">
          <pc:chgData name="Mark Bentley" userId="ac495187-8a67-4397-ae52-8f86028720c5" providerId="ADAL" clId="{BBFFADBF-A672-4EC7-A502-FF751DD2A45C}" dt="2021-04-22T09:12:52.205" v="308" actId="2696"/>
          <pc:sldLayoutMkLst>
            <pc:docMk/>
            <pc:sldMasterMk cId="2558949365" sldId="2147483660"/>
            <pc:sldLayoutMk cId="4134813432" sldId="2147483661"/>
          </pc:sldLayoutMkLst>
        </pc:sldLayoutChg>
        <pc:sldLayoutChg chg="del">
          <pc:chgData name="Mark Bentley" userId="ac495187-8a67-4397-ae52-8f86028720c5" providerId="ADAL" clId="{BBFFADBF-A672-4EC7-A502-FF751DD2A45C}" dt="2021-04-22T09:12:53.155" v="309" actId="2696"/>
          <pc:sldLayoutMkLst>
            <pc:docMk/>
            <pc:sldMasterMk cId="2558949365" sldId="2147483660"/>
            <pc:sldLayoutMk cId="1008483322" sldId="2147483662"/>
          </pc:sldLayoutMkLst>
        </pc:sldLayoutChg>
        <pc:sldLayoutChg chg="del">
          <pc:chgData name="Mark Bentley" userId="ac495187-8a67-4397-ae52-8f86028720c5" providerId="ADAL" clId="{BBFFADBF-A672-4EC7-A502-FF751DD2A45C}" dt="2021-04-22T09:12:53.604" v="310" actId="2696"/>
          <pc:sldLayoutMkLst>
            <pc:docMk/>
            <pc:sldMasterMk cId="2558949365" sldId="2147483660"/>
            <pc:sldLayoutMk cId="3221504957" sldId="2147483663"/>
          </pc:sldLayoutMkLst>
        </pc:sldLayoutChg>
        <pc:sldLayoutChg chg="del">
          <pc:chgData name="Mark Bentley" userId="ac495187-8a67-4397-ae52-8f86028720c5" providerId="ADAL" clId="{BBFFADBF-A672-4EC7-A502-FF751DD2A45C}" dt="2021-04-22T09:12:53.925" v="311" actId="2696"/>
          <pc:sldLayoutMkLst>
            <pc:docMk/>
            <pc:sldMasterMk cId="2558949365" sldId="2147483660"/>
            <pc:sldLayoutMk cId="1486758982" sldId="2147483664"/>
          </pc:sldLayoutMkLst>
        </pc:sldLayoutChg>
        <pc:sldLayoutChg chg="del">
          <pc:chgData name="Mark Bentley" userId="ac495187-8a67-4397-ae52-8f86028720c5" providerId="ADAL" clId="{BBFFADBF-A672-4EC7-A502-FF751DD2A45C}" dt="2021-04-22T09:12:54.213" v="312" actId="2696"/>
          <pc:sldLayoutMkLst>
            <pc:docMk/>
            <pc:sldMasterMk cId="2558949365" sldId="2147483660"/>
            <pc:sldLayoutMk cId="131534037" sldId="2147483665"/>
          </pc:sldLayoutMkLst>
        </pc:sldLayoutChg>
        <pc:sldLayoutChg chg="del">
          <pc:chgData name="Mark Bentley" userId="ac495187-8a67-4397-ae52-8f86028720c5" providerId="ADAL" clId="{BBFFADBF-A672-4EC7-A502-FF751DD2A45C}" dt="2021-04-22T09:12:54.506" v="313" actId="2696"/>
          <pc:sldLayoutMkLst>
            <pc:docMk/>
            <pc:sldMasterMk cId="2558949365" sldId="2147483660"/>
            <pc:sldLayoutMk cId="2795826286" sldId="2147483666"/>
          </pc:sldLayoutMkLst>
        </pc:sldLayoutChg>
        <pc:sldLayoutChg chg="del">
          <pc:chgData name="Mark Bentley" userId="ac495187-8a67-4397-ae52-8f86028720c5" providerId="ADAL" clId="{BBFFADBF-A672-4EC7-A502-FF751DD2A45C}" dt="2021-04-22T09:12:54.804" v="314" actId="2696"/>
          <pc:sldLayoutMkLst>
            <pc:docMk/>
            <pc:sldMasterMk cId="2558949365" sldId="2147483660"/>
            <pc:sldLayoutMk cId="472667576" sldId="2147483667"/>
          </pc:sldLayoutMkLst>
        </pc:sldLayoutChg>
        <pc:sldLayoutChg chg="del">
          <pc:chgData name="Mark Bentley" userId="ac495187-8a67-4397-ae52-8f86028720c5" providerId="ADAL" clId="{BBFFADBF-A672-4EC7-A502-FF751DD2A45C}" dt="2021-04-22T09:12:55.161" v="315" actId="2696"/>
          <pc:sldLayoutMkLst>
            <pc:docMk/>
            <pc:sldMasterMk cId="2558949365" sldId="2147483660"/>
            <pc:sldLayoutMk cId="2085129837" sldId="2147483668"/>
          </pc:sldLayoutMkLst>
        </pc:sldLayoutChg>
        <pc:sldLayoutChg chg="del">
          <pc:chgData name="Mark Bentley" userId="ac495187-8a67-4397-ae52-8f86028720c5" providerId="ADAL" clId="{BBFFADBF-A672-4EC7-A502-FF751DD2A45C}" dt="2021-04-22T09:12:55.551" v="316" actId="2696"/>
          <pc:sldLayoutMkLst>
            <pc:docMk/>
            <pc:sldMasterMk cId="2558949365" sldId="2147483660"/>
            <pc:sldLayoutMk cId="1852447235" sldId="2147483669"/>
          </pc:sldLayoutMkLst>
        </pc:sldLayoutChg>
        <pc:sldLayoutChg chg="del">
          <pc:chgData name="Mark Bentley" userId="ac495187-8a67-4397-ae52-8f86028720c5" providerId="ADAL" clId="{BBFFADBF-A672-4EC7-A502-FF751DD2A45C}" dt="2021-04-22T09:12:55.959" v="317" actId="2696"/>
          <pc:sldLayoutMkLst>
            <pc:docMk/>
            <pc:sldMasterMk cId="2558949365" sldId="2147483660"/>
            <pc:sldLayoutMk cId="2170624729" sldId="2147483670"/>
          </pc:sldLayoutMkLst>
        </pc:sldLayoutChg>
        <pc:sldLayoutChg chg="del">
          <pc:chgData name="Mark Bentley" userId="ac495187-8a67-4397-ae52-8f86028720c5" providerId="ADAL" clId="{BBFFADBF-A672-4EC7-A502-FF751DD2A45C}" dt="2021-04-22T09:12:56.813" v="318" actId="2696"/>
          <pc:sldLayoutMkLst>
            <pc:docMk/>
            <pc:sldMasterMk cId="2558949365" sldId="2147483660"/>
            <pc:sldLayoutMk cId="532404720" sldId="2147483671"/>
          </pc:sldLayoutMkLst>
        </pc:sldLayoutChg>
        <pc:sldLayoutChg chg="addSp delSp modSp mod">
          <pc:chgData name="Mark Bentley" userId="ac495187-8a67-4397-ae52-8f86028720c5" providerId="ADAL" clId="{BBFFADBF-A672-4EC7-A502-FF751DD2A45C}" dt="2021-04-22T09:17:25.590" v="347" actId="478"/>
          <pc:sldLayoutMkLst>
            <pc:docMk/>
            <pc:sldMasterMk cId="2558949365" sldId="2147483660"/>
            <pc:sldLayoutMk cId="2996281988" sldId="2147483673"/>
          </pc:sldLayoutMkLst>
          <pc:spChg chg="add del">
            <ac:chgData name="Mark Bentley" userId="ac495187-8a67-4397-ae52-8f86028720c5" providerId="ADAL" clId="{BBFFADBF-A672-4EC7-A502-FF751DD2A45C}" dt="2021-04-22T09:09:59.492" v="248" actId="11529"/>
            <ac:spMkLst>
              <pc:docMk/>
              <pc:sldMasterMk cId="2558949365" sldId="2147483660"/>
              <pc:sldLayoutMk cId="2996281988" sldId="2147483673"/>
              <ac:spMk id="7" creationId="{810DBDCA-DCAD-4053-BE16-2E62C5CB8387}"/>
            </ac:spMkLst>
          </pc:spChg>
          <pc:spChg chg="add del mod">
            <ac:chgData name="Mark Bentley" userId="ac495187-8a67-4397-ae52-8f86028720c5" providerId="ADAL" clId="{BBFFADBF-A672-4EC7-A502-FF751DD2A45C}" dt="2021-04-22T09:17:25.590" v="347" actId="478"/>
            <ac:spMkLst>
              <pc:docMk/>
              <pc:sldMasterMk cId="2558949365" sldId="2147483660"/>
              <pc:sldLayoutMk cId="2996281988" sldId="2147483673"/>
              <ac:spMk id="10" creationId="{DFD649AA-22C1-47E8-983F-6A9AC1FACC63}"/>
            </ac:spMkLst>
          </pc:spChg>
          <pc:spChg chg="add del">
            <ac:chgData name="Mark Bentley" userId="ac495187-8a67-4397-ae52-8f86028720c5" providerId="ADAL" clId="{BBFFADBF-A672-4EC7-A502-FF751DD2A45C}" dt="2021-04-22T09:13:55.378" v="320" actId="11529"/>
            <ac:spMkLst>
              <pc:docMk/>
              <pc:sldMasterMk cId="2558949365" sldId="2147483660"/>
              <pc:sldLayoutMk cId="2996281988" sldId="2147483673"/>
              <ac:spMk id="11" creationId="{D7CA572A-3906-4A0E-9DB5-8F65129FB43E}"/>
            </ac:spMkLst>
          </pc:spChg>
          <pc:spChg chg="add del mod">
            <ac:chgData name="Mark Bentley" userId="ac495187-8a67-4397-ae52-8f86028720c5" providerId="ADAL" clId="{BBFFADBF-A672-4EC7-A502-FF751DD2A45C}" dt="2021-04-22T09:14:26.926" v="326" actId="478"/>
            <ac:spMkLst>
              <pc:docMk/>
              <pc:sldMasterMk cId="2558949365" sldId="2147483660"/>
              <pc:sldLayoutMk cId="2996281988" sldId="2147483673"/>
              <ac:spMk id="13" creationId="{6F7DA13C-7A03-49EB-BC6A-94ACE881EA00}"/>
            </ac:spMkLst>
          </pc:spChg>
          <pc:spChg chg="add del">
            <ac:chgData name="Mark Bentley" userId="ac495187-8a67-4397-ae52-8f86028720c5" providerId="ADAL" clId="{BBFFADBF-A672-4EC7-A502-FF751DD2A45C}" dt="2021-04-22T09:14:40.587" v="327" actId="11529"/>
            <ac:spMkLst>
              <pc:docMk/>
              <pc:sldMasterMk cId="2558949365" sldId="2147483660"/>
              <pc:sldLayoutMk cId="2996281988" sldId="2147483673"/>
              <ac:spMk id="14" creationId="{06220F48-3E09-4F08-82A0-786755EF9084}"/>
            </ac:spMkLst>
          </pc:spChg>
          <pc:spChg chg="add del">
            <ac:chgData name="Mark Bentley" userId="ac495187-8a67-4397-ae52-8f86028720c5" providerId="ADAL" clId="{BBFFADBF-A672-4EC7-A502-FF751DD2A45C}" dt="2021-04-22T09:06:29.825" v="114" actId="21"/>
            <ac:spMkLst>
              <pc:docMk/>
              <pc:sldMasterMk cId="2558949365" sldId="2147483660"/>
              <pc:sldLayoutMk cId="2996281988" sldId="2147483673"/>
              <ac:spMk id="15" creationId="{2AB9BDB9-99F4-4280-9CBE-AFECFBB02C45}"/>
            </ac:spMkLst>
          </pc:spChg>
          <pc:spChg chg="add del mod">
            <ac:chgData name="Mark Bentley" userId="ac495187-8a67-4397-ae52-8f86028720c5" providerId="ADAL" clId="{BBFFADBF-A672-4EC7-A502-FF751DD2A45C}" dt="2021-04-22T09:06:29.825" v="114" actId="21"/>
            <ac:spMkLst>
              <pc:docMk/>
              <pc:sldMasterMk cId="2558949365" sldId="2147483660"/>
              <pc:sldLayoutMk cId="2996281988" sldId="2147483673"/>
              <ac:spMk id="16" creationId="{B09909F0-B32A-4880-B384-9A6F1EC68F70}"/>
            </ac:spMkLst>
          </pc:spChg>
          <pc:spChg chg="add del mod">
            <ac:chgData name="Mark Bentley" userId="ac495187-8a67-4397-ae52-8f86028720c5" providerId="ADAL" clId="{BBFFADBF-A672-4EC7-A502-FF751DD2A45C}" dt="2021-04-22T09:15:29.674" v="331" actId="478"/>
            <ac:spMkLst>
              <pc:docMk/>
              <pc:sldMasterMk cId="2558949365" sldId="2147483660"/>
              <pc:sldLayoutMk cId="2996281988" sldId="2147483673"/>
              <ac:spMk id="22" creationId="{F49715C7-549E-4305-9605-D4FB23CD15BB}"/>
            </ac:spMkLst>
          </pc:spChg>
          <pc:spChg chg="mod">
            <ac:chgData name="Mark Bentley" userId="ac495187-8a67-4397-ae52-8f86028720c5" providerId="ADAL" clId="{BBFFADBF-A672-4EC7-A502-FF751DD2A45C}" dt="2021-04-22T08:39:04.916" v="20" actId="6549"/>
            <ac:spMkLst>
              <pc:docMk/>
              <pc:sldMasterMk cId="2558949365" sldId="2147483660"/>
              <pc:sldLayoutMk cId="2996281988" sldId="2147483673"/>
              <ac:spMk id="28" creationId="{8E07803E-AE7A-40A1-AE8C-B9532F73BE4D}"/>
            </ac:spMkLst>
          </pc:spChg>
          <pc:spChg chg="add del mod ord">
            <ac:chgData name="Mark Bentley" userId="ac495187-8a67-4397-ae52-8f86028720c5" providerId="ADAL" clId="{BBFFADBF-A672-4EC7-A502-FF751DD2A45C}" dt="2021-04-22T09:09:23.866" v="247" actId="478"/>
            <ac:spMkLst>
              <pc:docMk/>
              <pc:sldMasterMk cId="2558949365" sldId="2147483660"/>
              <pc:sldLayoutMk cId="2996281988" sldId="2147483673"/>
              <ac:spMk id="30" creationId="{16707FFA-BF63-4BD3-A10F-2CFFB1750FD1}"/>
            </ac:spMkLst>
          </pc:spChg>
          <pc:spChg chg="add del">
            <ac:chgData name="Mark Bentley" userId="ac495187-8a67-4397-ae52-8f86028720c5" providerId="ADAL" clId="{BBFFADBF-A672-4EC7-A502-FF751DD2A45C}" dt="2021-04-22T09:17:20.306" v="343" actId="11529"/>
            <ac:spMkLst>
              <pc:docMk/>
              <pc:sldMasterMk cId="2558949365" sldId="2147483660"/>
              <pc:sldLayoutMk cId="2996281988" sldId="2147483673"/>
              <ac:spMk id="31" creationId="{7272B634-94C3-49EF-BED3-4B710821E1D9}"/>
            </ac:spMkLst>
          </pc:spChg>
          <pc:spChg chg="add del mod">
            <ac:chgData name="Mark Bentley" userId="ac495187-8a67-4397-ae52-8f86028720c5" providerId="ADAL" clId="{BBFFADBF-A672-4EC7-A502-FF751DD2A45C}" dt="2021-04-22T09:17:20.306" v="343" actId="11529"/>
            <ac:spMkLst>
              <pc:docMk/>
              <pc:sldMasterMk cId="2558949365" sldId="2147483660"/>
              <pc:sldLayoutMk cId="2996281988" sldId="2147483673"/>
              <ac:spMk id="32" creationId="{6166F273-E623-4DF8-8E4B-9AF6FAE9B0BD}"/>
            </ac:spMkLst>
          </pc:spChg>
          <pc:spChg chg="add del mod">
            <ac:chgData name="Mark Bentley" userId="ac495187-8a67-4397-ae52-8f86028720c5" providerId="ADAL" clId="{BBFFADBF-A672-4EC7-A502-FF751DD2A45C}" dt="2021-04-22T09:17:25.590" v="347" actId="478"/>
            <ac:spMkLst>
              <pc:docMk/>
              <pc:sldMasterMk cId="2558949365" sldId="2147483660"/>
              <pc:sldLayoutMk cId="2996281988" sldId="2147483673"/>
              <ac:spMk id="33" creationId="{63BA39C7-A2EE-41B9-85FF-EE27629405F5}"/>
            </ac:spMkLst>
          </pc:spChg>
          <pc:spChg chg="add del mod">
            <ac:chgData name="Mark Bentley" userId="ac495187-8a67-4397-ae52-8f86028720c5" providerId="ADAL" clId="{BBFFADBF-A672-4EC7-A502-FF751DD2A45C}" dt="2021-04-22T09:17:25.590" v="347" actId="478"/>
            <ac:spMkLst>
              <pc:docMk/>
              <pc:sldMasterMk cId="2558949365" sldId="2147483660"/>
              <pc:sldLayoutMk cId="2996281988" sldId="2147483673"/>
              <ac:spMk id="34" creationId="{CB6E062E-758F-44AA-A3B2-C19990A162AE}"/>
            </ac:spMkLst>
          </pc:spChg>
          <pc:spChg chg="add del mod">
            <ac:chgData name="Mark Bentley" userId="ac495187-8a67-4397-ae52-8f86028720c5" providerId="ADAL" clId="{BBFFADBF-A672-4EC7-A502-FF751DD2A45C}" dt="2021-04-22T09:10:39.526" v="272" actId="478"/>
            <ac:spMkLst>
              <pc:docMk/>
              <pc:sldMasterMk cId="2558949365" sldId="2147483660"/>
              <pc:sldLayoutMk cId="2996281988" sldId="2147483673"/>
              <ac:spMk id="41" creationId="{6AE3BCF3-C915-483E-845E-6463B6310B34}"/>
            </ac:spMkLst>
          </pc:spChg>
          <pc:spChg chg="add del mod">
            <ac:chgData name="Mark Bentley" userId="ac495187-8a67-4397-ae52-8f86028720c5" providerId="ADAL" clId="{BBFFADBF-A672-4EC7-A502-FF751DD2A45C}" dt="2021-04-22T09:10:37.346" v="271" actId="478"/>
            <ac:spMkLst>
              <pc:docMk/>
              <pc:sldMasterMk cId="2558949365" sldId="2147483660"/>
              <pc:sldLayoutMk cId="2996281988" sldId="2147483673"/>
              <ac:spMk id="42" creationId="{5123860F-39C0-4090-8A0A-225EF7DE7669}"/>
            </ac:spMkLst>
          </pc:spChg>
          <pc:spChg chg="add del mod">
            <ac:chgData name="Mark Bentley" userId="ac495187-8a67-4397-ae52-8f86028720c5" providerId="ADAL" clId="{BBFFADBF-A672-4EC7-A502-FF751DD2A45C}" dt="2021-04-22T09:10:35.235" v="270" actId="478"/>
            <ac:spMkLst>
              <pc:docMk/>
              <pc:sldMasterMk cId="2558949365" sldId="2147483660"/>
              <pc:sldLayoutMk cId="2996281988" sldId="2147483673"/>
              <ac:spMk id="43" creationId="{40B9D9DE-A371-4FEA-97E5-D312CD8B2D18}"/>
            </ac:spMkLst>
          </pc:spChg>
          <pc:spChg chg="add mod">
            <ac:chgData name="Mark Bentley" userId="ac495187-8a67-4397-ae52-8f86028720c5" providerId="ADAL" clId="{BBFFADBF-A672-4EC7-A502-FF751DD2A45C}" dt="2021-04-22T09:15:45.756" v="333" actId="571"/>
            <ac:spMkLst>
              <pc:docMk/>
              <pc:sldMasterMk cId="2558949365" sldId="2147483660"/>
              <pc:sldLayoutMk cId="2996281988" sldId="2147483673"/>
              <ac:spMk id="44" creationId="{FB168CCE-1E44-48F2-95D5-1686246CC4F5}"/>
            </ac:spMkLst>
          </pc:spChg>
          <pc:grpChg chg="mod">
            <ac:chgData name="Mark Bentley" userId="ac495187-8a67-4397-ae52-8f86028720c5" providerId="ADAL" clId="{BBFFADBF-A672-4EC7-A502-FF751DD2A45C}" dt="2021-04-22T09:03:39.500" v="43" actId="1037"/>
            <ac:grpSpMkLst>
              <pc:docMk/>
              <pc:sldMasterMk cId="2558949365" sldId="2147483660"/>
              <pc:sldLayoutMk cId="2996281988" sldId="2147483673"/>
              <ac:grpSpMk id="2" creationId="{DB9C8A82-5DDE-414A-B5B9-979D3F049C09}"/>
            </ac:grpSpMkLst>
          </pc:grpChg>
          <pc:grpChg chg="add del mod">
            <ac:chgData name="Mark Bentley" userId="ac495187-8a67-4397-ae52-8f86028720c5" providerId="ADAL" clId="{BBFFADBF-A672-4EC7-A502-FF751DD2A45C}" dt="2021-04-22T09:03:55.795" v="64" actId="478"/>
            <ac:grpSpMkLst>
              <pc:docMk/>
              <pc:sldMasterMk cId="2558949365" sldId="2147483660"/>
              <pc:sldLayoutMk cId="2996281988" sldId="2147483673"/>
              <ac:grpSpMk id="3" creationId="{64B98AAE-7065-4BE8-976F-AADF0589B7B4}"/>
            </ac:grpSpMkLst>
          </pc:grpChg>
          <pc:grpChg chg="mod">
            <ac:chgData name="Mark Bentley" userId="ac495187-8a67-4397-ae52-8f86028720c5" providerId="ADAL" clId="{BBFFADBF-A672-4EC7-A502-FF751DD2A45C}" dt="2021-04-22T09:03:39.500" v="43" actId="1037"/>
            <ac:grpSpMkLst>
              <pc:docMk/>
              <pc:sldMasterMk cId="2558949365" sldId="2147483660"/>
              <pc:sldLayoutMk cId="2996281988" sldId="2147483673"/>
              <ac:grpSpMk id="25" creationId="{A03381F2-FE01-4CB7-9824-3D5992178729}"/>
            </ac:grpSpMkLst>
          </pc:grpChg>
          <pc:picChg chg="add mod ord">
            <ac:chgData name="Mark Bentley" userId="ac495187-8a67-4397-ae52-8f86028720c5" providerId="ADAL" clId="{BBFFADBF-A672-4EC7-A502-FF751DD2A45C}" dt="2021-04-22T09:04:36.074" v="66" actId="167"/>
            <ac:picMkLst>
              <pc:docMk/>
              <pc:sldMasterMk cId="2558949365" sldId="2147483660"/>
              <pc:sldLayoutMk cId="2996281988" sldId="2147483673"/>
              <ac:picMk id="6" creationId="{C25D96B4-4B33-41A2-9BEC-3BEE8CA7E1C0}"/>
            </ac:picMkLst>
          </pc:picChg>
          <pc:picChg chg="mod">
            <ac:chgData name="Mark Bentley" userId="ac495187-8a67-4397-ae52-8f86028720c5" providerId="ADAL" clId="{BBFFADBF-A672-4EC7-A502-FF751DD2A45C}" dt="2021-04-22T09:03:39.500" v="43" actId="1037"/>
            <ac:picMkLst>
              <pc:docMk/>
              <pc:sldMasterMk cId="2558949365" sldId="2147483660"/>
              <pc:sldLayoutMk cId="2996281988" sldId="2147483673"/>
              <ac:picMk id="12" creationId="{746BBE2B-49AE-4169-95FC-6F72530B0E77}"/>
            </ac:picMkLst>
          </pc:picChg>
          <pc:picChg chg="mod">
            <ac:chgData name="Mark Bentley" userId="ac495187-8a67-4397-ae52-8f86028720c5" providerId="ADAL" clId="{BBFFADBF-A672-4EC7-A502-FF751DD2A45C}" dt="2021-04-22T09:03:39.500" v="43" actId="1037"/>
            <ac:picMkLst>
              <pc:docMk/>
              <pc:sldMasterMk cId="2558949365" sldId="2147483660"/>
              <pc:sldLayoutMk cId="2996281988" sldId="2147483673"/>
              <ac:picMk id="24" creationId="{A2F30763-1D51-4418-A579-E5374BE1745A}"/>
            </ac:picMkLst>
          </pc:picChg>
          <pc:picChg chg="mod">
            <ac:chgData name="Mark Bentley" userId="ac495187-8a67-4397-ae52-8f86028720c5" providerId="ADAL" clId="{BBFFADBF-A672-4EC7-A502-FF751DD2A45C}" dt="2021-04-22T09:03:39.500" v="43" actId="1037"/>
            <ac:picMkLst>
              <pc:docMk/>
              <pc:sldMasterMk cId="2558949365" sldId="2147483660"/>
              <pc:sldLayoutMk cId="2996281988" sldId="2147483673"/>
              <ac:picMk id="26" creationId="{864CB4BE-BC5C-45F1-8AE7-A6D694C777B2}"/>
            </ac:picMkLst>
          </pc:picChg>
          <pc:picChg chg="mod">
            <ac:chgData name="Mark Bentley" userId="ac495187-8a67-4397-ae52-8f86028720c5" providerId="ADAL" clId="{BBFFADBF-A672-4EC7-A502-FF751DD2A45C}" dt="2021-04-22T09:03:39.500" v="43" actId="1037"/>
            <ac:picMkLst>
              <pc:docMk/>
              <pc:sldMasterMk cId="2558949365" sldId="2147483660"/>
              <pc:sldLayoutMk cId="2996281988" sldId="2147483673"/>
              <ac:picMk id="27" creationId="{17C989F2-8775-4249-B0C9-627F2519D688}"/>
            </ac:picMkLst>
          </pc:picChg>
        </pc:sldLayoutChg>
        <pc:sldLayoutChg chg="addSp delSp modSp mod">
          <pc:chgData name="Mark Bentley" userId="ac495187-8a67-4397-ae52-8f86028720c5" providerId="ADAL" clId="{BBFFADBF-A672-4EC7-A502-FF751DD2A45C}" dt="2021-04-22T09:07:27.545" v="238" actId="1038"/>
          <pc:sldLayoutMkLst>
            <pc:docMk/>
            <pc:sldMasterMk cId="2558949365" sldId="2147483660"/>
            <pc:sldLayoutMk cId="969067207" sldId="2147483674"/>
          </pc:sldLayoutMkLst>
          <pc:spChg chg="mod">
            <ac:chgData name="Mark Bentley" userId="ac495187-8a67-4397-ae52-8f86028720c5" providerId="ADAL" clId="{BBFFADBF-A672-4EC7-A502-FF751DD2A45C}" dt="2021-04-22T09:07:27.545" v="238" actId="1038"/>
            <ac:spMkLst>
              <pc:docMk/>
              <pc:sldMasterMk cId="2558949365" sldId="2147483660"/>
              <pc:sldLayoutMk cId="969067207" sldId="2147483674"/>
              <ac:spMk id="26" creationId="{86D755FF-C807-4180-99D1-F665FBAFBFAC}"/>
            </ac:spMkLst>
          </pc:spChg>
          <pc:spChg chg="mod">
            <ac:chgData name="Mark Bentley" userId="ac495187-8a67-4397-ae52-8f86028720c5" providerId="ADAL" clId="{BBFFADBF-A672-4EC7-A502-FF751DD2A45C}" dt="2021-04-22T09:06:55.092" v="142" actId="1038"/>
            <ac:spMkLst>
              <pc:docMk/>
              <pc:sldMasterMk cId="2558949365" sldId="2147483660"/>
              <pc:sldLayoutMk cId="969067207" sldId="2147483674"/>
              <ac:spMk id="27" creationId="{BBA1ADD8-32E5-41F4-AB71-0B18C9B48473}"/>
            </ac:spMkLst>
          </pc:spChg>
          <pc:spChg chg="mod">
            <ac:chgData name="Mark Bentley" userId="ac495187-8a67-4397-ae52-8f86028720c5" providerId="ADAL" clId="{BBFFADBF-A672-4EC7-A502-FF751DD2A45C}" dt="2021-04-22T09:06:55.092" v="142" actId="1038"/>
            <ac:spMkLst>
              <pc:docMk/>
              <pc:sldMasterMk cId="2558949365" sldId="2147483660"/>
              <pc:sldLayoutMk cId="969067207" sldId="2147483674"/>
              <ac:spMk id="28" creationId="{E43EAB7F-B6F3-4920-81BB-A5C83E0341F1}"/>
            </ac:spMkLst>
          </pc:spChg>
          <pc:spChg chg="mod">
            <ac:chgData name="Mark Bentley" userId="ac495187-8a67-4397-ae52-8f86028720c5" providerId="ADAL" clId="{BBFFADBF-A672-4EC7-A502-FF751DD2A45C}" dt="2021-04-22T09:07:03.632" v="169" actId="1038"/>
            <ac:spMkLst>
              <pc:docMk/>
              <pc:sldMasterMk cId="2558949365" sldId="2147483660"/>
              <pc:sldLayoutMk cId="969067207" sldId="2147483674"/>
              <ac:spMk id="29" creationId="{7EE8FD16-B113-44A2-AC3F-FBD63ECBE920}"/>
            </ac:spMkLst>
          </pc:spChg>
          <pc:spChg chg="mod">
            <ac:chgData name="Mark Bentley" userId="ac495187-8a67-4397-ae52-8f86028720c5" providerId="ADAL" clId="{BBFFADBF-A672-4EC7-A502-FF751DD2A45C}" dt="2021-04-22T09:06:55.092" v="142" actId="1038"/>
            <ac:spMkLst>
              <pc:docMk/>
              <pc:sldMasterMk cId="2558949365" sldId="2147483660"/>
              <pc:sldLayoutMk cId="969067207" sldId="2147483674"/>
              <ac:spMk id="30" creationId="{DA95D3E1-D6AC-4F41-BC3C-5BCB2252340D}"/>
            </ac:spMkLst>
          </pc:spChg>
          <pc:spChg chg="mod">
            <ac:chgData name="Mark Bentley" userId="ac495187-8a67-4397-ae52-8f86028720c5" providerId="ADAL" clId="{BBFFADBF-A672-4EC7-A502-FF751DD2A45C}" dt="2021-04-22T09:07:16.380" v="174" actId="20577"/>
            <ac:spMkLst>
              <pc:docMk/>
              <pc:sldMasterMk cId="2558949365" sldId="2147483660"/>
              <pc:sldLayoutMk cId="969067207" sldId="2147483674"/>
              <ac:spMk id="43" creationId="{062AB8D6-974C-4CE8-9D6A-08A8C5A3F811}"/>
            </ac:spMkLst>
          </pc:spChg>
          <pc:spChg chg="mod">
            <ac:chgData name="Mark Bentley" userId="ac495187-8a67-4397-ae52-8f86028720c5" providerId="ADAL" clId="{BBFFADBF-A672-4EC7-A502-FF751DD2A45C}" dt="2021-04-22T08:39:20.231" v="22" actId="20577"/>
            <ac:spMkLst>
              <pc:docMk/>
              <pc:sldMasterMk cId="2558949365" sldId="2147483660"/>
              <pc:sldLayoutMk cId="969067207" sldId="2147483674"/>
              <ac:spMk id="51" creationId="{33E1A526-1344-4EA7-A792-B1C27D244DA1}"/>
            </ac:spMkLst>
          </pc:spChg>
          <pc:grpChg chg="del">
            <ac:chgData name="Mark Bentley" userId="ac495187-8a67-4397-ae52-8f86028720c5" providerId="ADAL" clId="{BBFFADBF-A672-4EC7-A502-FF751DD2A45C}" dt="2021-04-22T09:04:42.669" v="67" actId="478"/>
            <ac:grpSpMkLst>
              <pc:docMk/>
              <pc:sldMasterMk cId="2558949365" sldId="2147483660"/>
              <pc:sldLayoutMk cId="969067207" sldId="2147483674"/>
              <ac:grpSpMk id="33" creationId="{6B040853-0641-4AC2-9EC9-75465848732D}"/>
            </ac:grpSpMkLst>
          </pc:grpChg>
          <pc:picChg chg="add mod ord">
            <ac:chgData name="Mark Bentley" userId="ac495187-8a67-4397-ae52-8f86028720c5" providerId="ADAL" clId="{BBFFADBF-A672-4EC7-A502-FF751DD2A45C}" dt="2021-04-22T09:04:46.608" v="69" actId="167"/>
            <ac:picMkLst>
              <pc:docMk/>
              <pc:sldMasterMk cId="2558949365" sldId="2147483660"/>
              <pc:sldLayoutMk cId="969067207" sldId="2147483674"/>
              <ac:picMk id="31" creationId="{A90EB305-CBDE-40F1-8F10-35E04CEB683B}"/>
            </ac:picMkLst>
          </pc:picChg>
        </pc:sldLayoutChg>
      </pc:sldMaster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3AFECBDE-6BB2-4860-B7FA-985ECE18C028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CAB68B1-0DB0-42AF-A105-45F2C4A51B7E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7B44FEC-9956-42DD-B001-4E90C96A236B}" type="datetimeFigureOut">
              <a:rPr lang="en-GB" smtClean="0"/>
              <a:t>22/04/2021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658EF7E-2E86-4ABC-88A5-EACF6B0DA1DB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F5B2F92-D19B-41C3-A434-52D4D43D33B1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3451FF-BA38-4576-BBA0-68F5B0082B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918850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7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7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A picture containing text&#10;&#10;Description automatically generated">
            <a:extLst>
              <a:ext uri="{FF2B5EF4-FFF2-40B4-BE49-F238E27FC236}">
                <a16:creationId xmlns:a16="http://schemas.microsoft.com/office/drawing/2014/main" id="{EF1FDAD2-2557-4A68-9D08-3EDE4EC1B8F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6" t="540" r="816" b="540"/>
          <a:stretch/>
        </p:blipFill>
        <p:spPr>
          <a:xfrm>
            <a:off x="400050" y="47860"/>
            <a:ext cx="9182100" cy="6763710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EEB8A416-DE2D-439A-A751-2288A90F5A31}"/>
              </a:ext>
            </a:extLst>
          </p:cNvPr>
          <p:cNvSpPr txBox="1"/>
          <p:nvPr userDrawn="1"/>
        </p:nvSpPr>
        <p:spPr>
          <a:xfrm>
            <a:off x="5744574" y="6467408"/>
            <a:ext cx="3962400" cy="2299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74296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894" dirty="0">
                <a:solidFill>
                  <a:schemeClr val="tx1">
                    <a:lumMod val="75000"/>
                    <a:lumOff val="25000"/>
                  </a:schemeClr>
                </a:solidFill>
              </a:rPr>
              <a:t>parentsafe.lgfl.net</a:t>
            </a:r>
          </a:p>
        </p:txBody>
      </p:sp>
    </p:spTree>
    <p:extLst>
      <p:ext uri="{BB962C8B-B14F-4D97-AF65-F5344CB8AC3E}">
        <p14:creationId xmlns:p14="http://schemas.microsoft.com/office/powerpoint/2010/main" val="19289685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Text, shape&#10;&#10;Description automatically generated with medium confidence">
            <a:extLst>
              <a:ext uri="{FF2B5EF4-FFF2-40B4-BE49-F238E27FC236}">
                <a16:creationId xmlns:a16="http://schemas.microsoft.com/office/drawing/2014/main" id="{C25D96B4-4B33-41A2-9BEC-3BEE8CA7E1C0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466" y="739063"/>
            <a:ext cx="9541067" cy="560271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155EBFC7-AE42-4217-8FC3-1F809EF29DD5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52"/>
          <a:stretch/>
        </p:blipFill>
        <p:spPr>
          <a:xfrm>
            <a:off x="209550" y="49297"/>
            <a:ext cx="6089196" cy="738008"/>
          </a:xfrm>
          <a:prstGeom prst="rect">
            <a:avLst/>
          </a:prstGeom>
        </p:spPr>
      </p:pic>
      <p:sp>
        <p:nvSpPr>
          <p:cNvPr id="15" name="Text Placeholder 4">
            <a:extLst>
              <a:ext uri="{FF2B5EF4-FFF2-40B4-BE49-F238E27FC236}">
                <a16:creationId xmlns:a16="http://schemas.microsoft.com/office/drawing/2014/main" id="{2AB9BDB9-99F4-4280-9CBE-AFECFBB02C45}"/>
              </a:ext>
            </a:extLst>
          </p:cNvPr>
          <p:cNvSpPr txBox="1">
            <a:spLocks/>
          </p:cNvSpPr>
          <p:nvPr userDrawn="1"/>
        </p:nvSpPr>
        <p:spPr>
          <a:xfrm>
            <a:off x="150687" y="6147017"/>
            <a:ext cx="1841032" cy="327456"/>
          </a:xfrm>
          <a:prstGeom prst="rect">
            <a:avLst/>
          </a:prstGeom>
        </p:spPr>
        <p:txBody>
          <a:bodyPr vert="horz" lIns="74295" tIns="37148" rIns="74295" bIns="37148" rtlCol="0" anchor="b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138" b="0" dirty="0"/>
              <a:t>Signed:</a:t>
            </a:r>
          </a:p>
        </p:txBody>
      </p:sp>
      <p:sp>
        <p:nvSpPr>
          <p:cNvPr id="16" name="Text Placeholder 4">
            <a:extLst>
              <a:ext uri="{FF2B5EF4-FFF2-40B4-BE49-F238E27FC236}">
                <a16:creationId xmlns:a16="http://schemas.microsoft.com/office/drawing/2014/main" id="{B09909F0-B32A-4880-B384-9A6F1EC68F70}"/>
              </a:ext>
            </a:extLst>
          </p:cNvPr>
          <p:cNvSpPr txBox="1">
            <a:spLocks/>
          </p:cNvSpPr>
          <p:nvPr userDrawn="1"/>
        </p:nvSpPr>
        <p:spPr>
          <a:xfrm>
            <a:off x="150686" y="6446118"/>
            <a:ext cx="4976866" cy="327456"/>
          </a:xfrm>
          <a:prstGeom prst="rect">
            <a:avLst/>
          </a:prstGeom>
        </p:spPr>
        <p:txBody>
          <a:bodyPr vert="horz" lIns="74295" tIns="37148" rIns="74295" bIns="37148" rtlCol="0" anchor="b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873247"/>
            <a:r>
              <a:rPr lang="en-GB" sz="1138" b="0" dirty="0"/>
              <a:t>Today’s date:			Date we will review this:</a:t>
            </a:r>
          </a:p>
        </p:txBody>
      </p:sp>
      <p:pic>
        <p:nvPicPr>
          <p:cNvPr id="17" name="Picture 18" descr="Post It, List, Note, Pin, Paper, Office, Stickies, Memo">
            <a:extLst>
              <a:ext uri="{FF2B5EF4-FFF2-40B4-BE49-F238E27FC236}">
                <a16:creationId xmlns:a16="http://schemas.microsoft.com/office/drawing/2014/main" id="{A5F15E27-D659-4AC6-9C74-78EA91273172}"/>
              </a:ext>
            </a:extLst>
          </p:cNvPr>
          <p:cNvPicPr>
            <a:picLocks noChangeAspect="1" noChangeArrowheads="1"/>
          </p:cNvPicPr>
          <p:nvPr userDrawn="1"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436" r="28674" b="53135"/>
          <a:stretch/>
        </p:blipFill>
        <p:spPr bwMode="auto">
          <a:xfrm rot="640729">
            <a:off x="4898358" y="4223182"/>
            <a:ext cx="2095500" cy="2222209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Text Placeholder 4">
            <a:extLst>
              <a:ext uri="{FF2B5EF4-FFF2-40B4-BE49-F238E27FC236}">
                <a16:creationId xmlns:a16="http://schemas.microsoft.com/office/drawing/2014/main" id="{EBD3D695-2376-4A72-A7C3-E3383C9DEF2B}"/>
              </a:ext>
            </a:extLst>
          </p:cNvPr>
          <p:cNvSpPr txBox="1">
            <a:spLocks/>
          </p:cNvSpPr>
          <p:nvPr userDrawn="1"/>
        </p:nvSpPr>
        <p:spPr>
          <a:xfrm rot="634281">
            <a:off x="5119783" y="4675164"/>
            <a:ext cx="1933936" cy="327456"/>
          </a:xfrm>
          <a:prstGeom prst="rect">
            <a:avLst/>
          </a:prstGeom>
        </p:spPr>
        <p:txBody>
          <a:bodyPr vert="horz" lIns="74295" tIns="37148" rIns="74295" bIns="37148" rtlCol="0" anchor="b">
            <a:normAutofit fontScale="925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300" b="1" dirty="0"/>
              <a:t>If I’m worried by anything:</a:t>
            </a:r>
          </a:p>
        </p:txBody>
      </p:sp>
      <p:pic>
        <p:nvPicPr>
          <p:cNvPr id="19" name="Picture 12" descr="Post It, Yellow, Shadow, Post It">
            <a:extLst>
              <a:ext uri="{FF2B5EF4-FFF2-40B4-BE49-F238E27FC236}">
                <a16:creationId xmlns:a16="http://schemas.microsoft.com/office/drawing/2014/main" id="{2E44D8C9-570A-454D-A877-CB68ECC7446C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994397" y="4338952"/>
            <a:ext cx="2243361" cy="2749397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Text Placeholder 4">
            <a:extLst>
              <a:ext uri="{FF2B5EF4-FFF2-40B4-BE49-F238E27FC236}">
                <a16:creationId xmlns:a16="http://schemas.microsoft.com/office/drawing/2014/main" id="{03E6862E-03FB-45B0-A1EA-01DA75AACEFB}"/>
              </a:ext>
            </a:extLst>
          </p:cNvPr>
          <p:cNvSpPr txBox="1">
            <a:spLocks/>
          </p:cNvSpPr>
          <p:nvPr userDrawn="1"/>
        </p:nvSpPr>
        <p:spPr>
          <a:xfrm rot="20745887">
            <a:off x="3047925" y="4664089"/>
            <a:ext cx="1742010" cy="327456"/>
          </a:xfrm>
          <a:prstGeom prst="rect">
            <a:avLst/>
          </a:prstGeom>
        </p:spPr>
        <p:txBody>
          <a:bodyPr vert="horz" lIns="74295" tIns="37148" rIns="74295" bIns="37148" rtlCol="0" anchor="b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300" b="1" dirty="0"/>
              <a:t>If there are any issues:</a:t>
            </a:r>
          </a:p>
        </p:txBody>
      </p:sp>
      <p:sp>
        <p:nvSpPr>
          <p:cNvPr id="21" name="Text Placeholder 4">
            <a:extLst>
              <a:ext uri="{FF2B5EF4-FFF2-40B4-BE49-F238E27FC236}">
                <a16:creationId xmlns:a16="http://schemas.microsoft.com/office/drawing/2014/main" id="{41A56391-7228-4A04-94A2-E9B1044BDD83}"/>
              </a:ext>
            </a:extLst>
          </p:cNvPr>
          <p:cNvSpPr txBox="1">
            <a:spLocks/>
          </p:cNvSpPr>
          <p:nvPr userDrawn="1"/>
        </p:nvSpPr>
        <p:spPr>
          <a:xfrm>
            <a:off x="281741" y="1404325"/>
            <a:ext cx="4513771" cy="496599"/>
          </a:xfrm>
          <a:prstGeom prst="rect">
            <a:avLst/>
          </a:prstGeom>
        </p:spPr>
        <p:txBody>
          <a:bodyPr vert="horz" lIns="74295" tIns="37148" rIns="74295" bIns="37148" rtlCol="0" anchor="b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000" b="0" i="1" dirty="0"/>
              <a:t>  I will:			Why?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F60D2055-71FB-4F76-8345-D8A9C3626242}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23156" y="265586"/>
            <a:ext cx="2390731" cy="378031"/>
          </a:xfrm>
          <a:prstGeom prst="rect">
            <a:avLst/>
          </a:prstGeom>
        </p:spPr>
      </p:pic>
      <p:pic>
        <p:nvPicPr>
          <p:cNvPr id="23" name="Picture 22" descr="Text&#10;&#10;Description automatically generated">
            <a:extLst>
              <a:ext uri="{FF2B5EF4-FFF2-40B4-BE49-F238E27FC236}">
                <a16:creationId xmlns:a16="http://schemas.microsoft.com/office/drawing/2014/main" id="{61F804D0-1A8F-459D-A814-EF231BA9688E}"/>
              </a:ext>
            </a:extLst>
          </p:cNvPr>
          <p:cNvPicPr>
            <a:picLocks noChangeAspect="1"/>
          </p:cNvPicPr>
          <p:nvPr userDrawn="1"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61764" y="-4892"/>
            <a:ext cx="1155474" cy="846385"/>
          </a:xfrm>
          <a:prstGeom prst="rect">
            <a:avLst/>
          </a:prstGeom>
        </p:spPr>
      </p:pic>
      <p:sp>
        <p:nvSpPr>
          <p:cNvPr id="28" name="Text Placeholder 4">
            <a:extLst>
              <a:ext uri="{FF2B5EF4-FFF2-40B4-BE49-F238E27FC236}">
                <a16:creationId xmlns:a16="http://schemas.microsoft.com/office/drawing/2014/main" id="{8E07803E-AE7A-40A1-AE8C-B9532F73BE4D}"/>
              </a:ext>
            </a:extLst>
          </p:cNvPr>
          <p:cNvSpPr txBox="1">
            <a:spLocks/>
          </p:cNvSpPr>
          <p:nvPr userDrawn="1"/>
        </p:nvSpPr>
        <p:spPr>
          <a:xfrm>
            <a:off x="5117437" y="1404325"/>
            <a:ext cx="4513771" cy="496599"/>
          </a:xfrm>
          <a:prstGeom prst="rect">
            <a:avLst/>
          </a:prstGeom>
        </p:spPr>
        <p:txBody>
          <a:bodyPr vert="horz" lIns="74295" tIns="37148" rIns="74295" bIns="37148" rtlCol="0" anchor="b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000" b="0" i="1" dirty="0"/>
              <a:t>  Parent/carer will:	Why?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31CF767F-3714-4DBB-905C-467CFBD61182}"/>
              </a:ext>
            </a:extLst>
          </p:cNvPr>
          <p:cNvSpPr txBox="1"/>
          <p:nvPr userDrawn="1"/>
        </p:nvSpPr>
        <p:spPr>
          <a:xfrm>
            <a:off x="5804230" y="6546619"/>
            <a:ext cx="3962400" cy="2299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74296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894" dirty="0">
                <a:solidFill>
                  <a:schemeClr val="tx1">
                    <a:lumMod val="75000"/>
                    <a:lumOff val="25000"/>
                  </a:schemeClr>
                </a:solidFill>
              </a:rPr>
              <a:t>Download me again and find more support for parents at parentsafe.lgfl.net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B273AD6-9E73-4EE4-AE5C-7D7C4CEC4753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280988" y="1900238"/>
            <a:ext cx="4429125" cy="4246562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lang="en-US" sz="1600" kern="1200" dirty="0" smtClean="0">
                <a:solidFill>
                  <a:schemeClr val="tx1"/>
                </a:solidFill>
                <a:latin typeface="Kristen ITC" panose="03050502040202030202" pitchFamily="66" charset="0"/>
                <a:ea typeface="+mn-ea"/>
                <a:cs typeface="+mn-cs"/>
              </a:defRPr>
            </a:lvl1pPr>
          </a:lstStyle>
          <a:p>
            <a:pPr lvl="0"/>
            <a:r>
              <a:rPr lang="en-US" dirty="0"/>
              <a:t>…type here…</a:t>
            </a:r>
            <a:endParaRPr lang="en-GB" dirty="0"/>
          </a:p>
        </p:txBody>
      </p:sp>
      <p:sp>
        <p:nvSpPr>
          <p:cNvPr id="38" name="Text Placeholder 4">
            <a:extLst>
              <a:ext uri="{FF2B5EF4-FFF2-40B4-BE49-F238E27FC236}">
                <a16:creationId xmlns:a16="http://schemas.microsoft.com/office/drawing/2014/main" id="{78ABEC27-2494-4F7C-BAC9-88F09B33BD70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5127552" y="1900238"/>
            <a:ext cx="4429125" cy="4246562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lang="en-GB" sz="1800" kern="1200" dirty="0">
                <a:solidFill>
                  <a:schemeClr val="accent1">
                    <a:lumMod val="75000"/>
                  </a:schemeClr>
                </a:solidFill>
                <a:latin typeface="MV Boli" panose="02000500030200090000" pitchFamily="2" charset="0"/>
                <a:ea typeface="+mn-ea"/>
                <a:cs typeface="MV Boli" panose="02000500030200090000" pitchFamily="2" charset="0"/>
              </a:defRPr>
            </a:lvl1pPr>
          </a:lstStyle>
          <a:p>
            <a:pPr lvl="0"/>
            <a:r>
              <a:rPr lang="en-US" dirty="0"/>
              <a:t>…type here…</a:t>
            </a:r>
            <a:endParaRPr lang="en-GB" dirty="0"/>
          </a:p>
        </p:txBody>
      </p:sp>
      <p:sp>
        <p:nvSpPr>
          <p:cNvPr id="39" name="Text Placeholder 4">
            <a:extLst>
              <a:ext uri="{FF2B5EF4-FFF2-40B4-BE49-F238E27FC236}">
                <a16:creationId xmlns:a16="http://schemas.microsoft.com/office/drawing/2014/main" id="{B135FAB2-AC4C-4C0A-A60F-12BEAE13FA52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 rot="20778731">
            <a:off x="3226346" y="4979251"/>
            <a:ext cx="1723968" cy="1329111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lang="en-GB" sz="1175" b="0" kern="1200" dirty="0">
                <a:solidFill>
                  <a:schemeClr val="accent1">
                    <a:lumMod val="75000"/>
                  </a:schemeClr>
                </a:solidFill>
                <a:latin typeface="MV Boli" panose="02000500030200090000" pitchFamily="2" charset="0"/>
                <a:ea typeface="+mn-ea"/>
                <a:cs typeface="MV Boli" panose="02000500030200090000" pitchFamily="2" charset="0"/>
              </a:defRPr>
            </a:lvl1pPr>
          </a:lstStyle>
          <a:p>
            <a:pPr lvl="0"/>
            <a:r>
              <a:rPr lang="en-US" dirty="0"/>
              <a:t>…type here…</a:t>
            </a:r>
            <a:endParaRPr lang="en-GB" dirty="0"/>
          </a:p>
        </p:txBody>
      </p:sp>
      <p:sp>
        <p:nvSpPr>
          <p:cNvPr id="40" name="Text Placeholder 4">
            <a:extLst>
              <a:ext uri="{FF2B5EF4-FFF2-40B4-BE49-F238E27FC236}">
                <a16:creationId xmlns:a16="http://schemas.microsoft.com/office/drawing/2014/main" id="{E3B54757-94B9-4AD0-BDD3-174B253B11D4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 rot="653329">
            <a:off x="5022962" y="4965603"/>
            <a:ext cx="1723968" cy="1329111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lang="en-GB" sz="1000" b="1" kern="1200" dirty="0">
                <a:solidFill>
                  <a:schemeClr val="tx1"/>
                </a:solidFill>
                <a:latin typeface="Lucida Handwriting" panose="03010101010101010101" pitchFamily="66" charset="0"/>
                <a:ea typeface="+mn-ea"/>
                <a:cs typeface="+mn-cs"/>
              </a:defRPr>
            </a:lvl1pPr>
          </a:lstStyle>
          <a:p>
            <a:pPr lvl="0"/>
            <a:r>
              <a:rPr lang="en-US" dirty="0"/>
              <a:t>…type here…</a:t>
            </a:r>
            <a:endParaRPr lang="en-GB" dirty="0"/>
          </a:p>
        </p:txBody>
      </p:sp>
      <p:sp>
        <p:nvSpPr>
          <p:cNvPr id="10" name="Content Placeholder 9">
            <a:extLst>
              <a:ext uri="{FF2B5EF4-FFF2-40B4-BE49-F238E27FC236}">
                <a16:creationId xmlns:a16="http://schemas.microsoft.com/office/drawing/2014/main" id="{DFD649AA-22C1-47E8-983F-6A9AC1FACC63}"/>
              </a:ext>
            </a:extLst>
          </p:cNvPr>
          <p:cNvSpPr>
            <a:spLocks noGrp="1"/>
          </p:cNvSpPr>
          <p:nvPr>
            <p:ph sz="quarter" idx="17" hasCustomPrompt="1"/>
          </p:nvPr>
        </p:nvSpPr>
        <p:spPr>
          <a:xfrm>
            <a:off x="1271475" y="6513598"/>
            <a:ext cx="1398587" cy="244475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1400">
                <a:latin typeface="Abadi" panose="020B0604020202020204" pitchFamily="34" charset="0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GB" dirty="0"/>
              <a:t>…date…</a:t>
            </a:r>
          </a:p>
        </p:txBody>
      </p:sp>
      <p:sp>
        <p:nvSpPr>
          <p:cNvPr id="33" name="Content Placeholder 9">
            <a:extLst>
              <a:ext uri="{FF2B5EF4-FFF2-40B4-BE49-F238E27FC236}">
                <a16:creationId xmlns:a16="http://schemas.microsoft.com/office/drawing/2014/main" id="{63BA39C7-A2EE-41B9-85FF-EE27629405F5}"/>
              </a:ext>
            </a:extLst>
          </p:cNvPr>
          <p:cNvSpPr>
            <a:spLocks noGrp="1"/>
          </p:cNvSpPr>
          <p:nvPr>
            <p:ph sz="quarter" idx="18" hasCustomPrompt="1"/>
          </p:nvPr>
        </p:nvSpPr>
        <p:spPr>
          <a:xfrm>
            <a:off x="4472710" y="6513598"/>
            <a:ext cx="1398587" cy="244475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1400">
                <a:latin typeface="Abadi" panose="020B0604020202020204" pitchFamily="34" charset="0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GB" dirty="0"/>
              <a:t>…date…</a:t>
            </a:r>
          </a:p>
        </p:txBody>
      </p:sp>
      <p:sp>
        <p:nvSpPr>
          <p:cNvPr id="34" name="Content Placeholder 9">
            <a:extLst>
              <a:ext uri="{FF2B5EF4-FFF2-40B4-BE49-F238E27FC236}">
                <a16:creationId xmlns:a16="http://schemas.microsoft.com/office/drawing/2014/main" id="{CB6E062E-758F-44AA-A3B2-C19990A162AE}"/>
              </a:ext>
            </a:extLst>
          </p:cNvPr>
          <p:cNvSpPr>
            <a:spLocks noGrp="1"/>
          </p:cNvSpPr>
          <p:nvPr>
            <p:ph sz="quarter" idx="19" hasCustomPrompt="1"/>
          </p:nvPr>
        </p:nvSpPr>
        <p:spPr>
          <a:xfrm>
            <a:off x="917467" y="6239098"/>
            <a:ext cx="1398587" cy="244475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1400">
                <a:latin typeface="Abadi" panose="020B0604020202020204" pitchFamily="34" charset="0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GB" dirty="0"/>
              <a:t>…name…</a:t>
            </a:r>
          </a:p>
        </p:txBody>
      </p:sp>
    </p:spTree>
    <p:extLst>
      <p:ext uri="{BB962C8B-B14F-4D97-AF65-F5344CB8AC3E}">
        <p14:creationId xmlns:p14="http://schemas.microsoft.com/office/powerpoint/2010/main" val="29962819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" name="Picture 30" descr="Text, shape&#10;&#10;Description automatically generated with medium confidence">
            <a:extLst>
              <a:ext uri="{FF2B5EF4-FFF2-40B4-BE49-F238E27FC236}">
                <a16:creationId xmlns:a16="http://schemas.microsoft.com/office/drawing/2014/main" id="{A90EB305-CBDE-40F1-8F10-35E04CEB683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466" y="739063"/>
            <a:ext cx="9541067" cy="5602710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EB50AFD0-D24F-42B6-92A2-AFDACAEB161B}"/>
              </a:ext>
            </a:extLst>
          </p:cNvPr>
          <p:cNvSpPr txBox="1"/>
          <p:nvPr userDrawn="1"/>
        </p:nvSpPr>
        <p:spPr>
          <a:xfrm>
            <a:off x="21492" y="1752077"/>
            <a:ext cx="9884507" cy="30777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9400" dirty="0">
                <a:solidFill>
                  <a:schemeClr val="bg1">
                    <a:lumMod val="85000"/>
                  </a:schemeClr>
                </a:solidFill>
                <a:latin typeface="+mj-lt"/>
              </a:rPr>
              <a:t>EXAMPLE</a:t>
            </a:r>
          </a:p>
        </p:txBody>
      </p:sp>
      <p:pic>
        <p:nvPicPr>
          <p:cNvPr id="40" name="Picture 39">
            <a:extLst>
              <a:ext uri="{FF2B5EF4-FFF2-40B4-BE49-F238E27FC236}">
                <a16:creationId xmlns:a16="http://schemas.microsoft.com/office/drawing/2014/main" id="{D0B3CF26-C3D4-4886-A5C2-B63E1CBEE23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52"/>
          <a:stretch/>
        </p:blipFill>
        <p:spPr>
          <a:xfrm>
            <a:off x="209550" y="49297"/>
            <a:ext cx="6089196" cy="738008"/>
          </a:xfrm>
          <a:prstGeom prst="rect">
            <a:avLst/>
          </a:prstGeom>
        </p:spPr>
      </p:pic>
      <p:sp>
        <p:nvSpPr>
          <p:cNvPr id="41" name="TextBox 40">
            <a:extLst>
              <a:ext uri="{FF2B5EF4-FFF2-40B4-BE49-F238E27FC236}">
                <a16:creationId xmlns:a16="http://schemas.microsoft.com/office/drawing/2014/main" id="{D4119535-D5E4-49C1-B4D1-1231DF10A302}"/>
              </a:ext>
            </a:extLst>
          </p:cNvPr>
          <p:cNvSpPr txBox="1"/>
          <p:nvPr userDrawn="1"/>
        </p:nvSpPr>
        <p:spPr>
          <a:xfrm>
            <a:off x="5804230" y="6546619"/>
            <a:ext cx="3962400" cy="2299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74296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894" dirty="0">
                <a:solidFill>
                  <a:schemeClr val="tx1">
                    <a:lumMod val="75000"/>
                    <a:lumOff val="25000"/>
                  </a:schemeClr>
                </a:solidFill>
              </a:rPr>
              <a:t>Download me again and find more support for parents at parentsafe.lgfl.net</a:t>
            </a:r>
          </a:p>
        </p:txBody>
      </p:sp>
      <p:sp>
        <p:nvSpPr>
          <p:cNvPr id="42" name="Text Placeholder 4">
            <a:extLst>
              <a:ext uri="{FF2B5EF4-FFF2-40B4-BE49-F238E27FC236}">
                <a16:creationId xmlns:a16="http://schemas.microsoft.com/office/drawing/2014/main" id="{3417B223-EF3D-4C93-9CFA-6CD8D5F9439E}"/>
              </a:ext>
            </a:extLst>
          </p:cNvPr>
          <p:cNvSpPr txBox="1">
            <a:spLocks/>
          </p:cNvSpPr>
          <p:nvPr userDrawn="1"/>
        </p:nvSpPr>
        <p:spPr>
          <a:xfrm>
            <a:off x="150687" y="6147017"/>
            <a:ext cx="1841032" cy="327456"/>
          </a:xfrm>
          <a:prstGeom prst="rect">
            <a:avLst/>
          </a:prstGeom>
        </p:spPr>
        <p:txBody>
          <a:bodyPr vert="horz" lIns="74295" tIns="37148" rIns="74295" bIns="37148" rtlCol="0" anchor="b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138" b="0" dirty="0"/>
              <a:t>Signed:</a:t>
            </a:r>
          </a:p>
        </p:txBody>
      </p:sp>
      <p:sp>
        <p:nvSpPr>
          <p:cNvPr id="43" name="Text Placeholder 4">
            <a:extLst>
              <a:ext uri="{FF2B5EF4-FFF2-40B4-BE49-F238E27FC236}">
                <a16:creationId xmlns:a16="http://schemas.microsoft.com/office/drawing/2014/main" id="{062AB8D6-974C-4CE8-9D6A-08A8C5A3F811}"/>
              </a:ext>
            </a:extLst>
          </p:cNvPr>
          <p:cNvSpPr txBox="1">
            <a:spLocks/>
          </p:cNvSpPr>
          <p:nvPr userDrawn="1"/>
        </p:nvSpPr>
        <p:spPr>
          <a:xfrm>
            <a:off x="150686" y="6446118"/>
            <a:ext cx="4847778" cy="327456"/>
          </a:xfrm>
          <a:prstGeom prst="rect">
            <a:avLst/>
          </a:prstGeom>
        </p:spPr>
        <p:txBody>
          <a:bodyPr vert="horz" lIns="74295" tIns="37148" rIns="74295" bIns="37148" rtlCol="0" anchor="b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873247"/>
            <a:r>
              <a:rPr lang="en-GB" sz="1138" b="0" dirty="0"/>
              <a:t>Today’s date:			Date we will review this:</a:t>
            </a:r>
          </a:p>
        </p:txBody>
      </p:sp>
      <p:pic>
        <p:nvPicPr>
          <p:cNvPr id="44" name="Picture 18" descr="Post It, List, Note, Pin, Paper, Office, Stickies, Memo">
            <a:extLst>
              <a:ext uri="{FF2B5EF4-FFF2-40B4-BE49-F238E27FC236}">
                <a16:creationId xmlns:a16="http://schemas.microsoft.com/office/drawing/2014/main" id="{1D3F593F-FCC5-45AA-80D4-4FF3D760AF88}"/>
              </a:ext>
            </a:extLst>
          </p:cNvPr>
          <p:cNvPicPr>
            <a:picLocks noChangeAspect="1" noChangeArrowheads="1"/>
          </p:cNvPicPr>
          <p:nvPr userDrawn="1"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436" r="28674" b="53135"/>
          <a:stretch/>
        </p:blipFill>
        <p:spPr bwMode="auto">
          <a:xfrm rot="640729">
            <a:off x="4898358" y="4223182"/>
            <a:ext cx="2095500" cy="2222209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5" name="Text Placeholder 4">
            <a:extLst>
              <a:ext uri="{FF2B5EF4-FFF2-40B4-BE49-F238E27FC236}">
                <a16:creationId xmlns:a16="http://schemas.microsoft.com/office/drawing/2014/main" id="{6543212A-0315-45FD-9782-C724969829DF}"/>
              </a:ext>
            </a:extLst>
          </p:cNvPr>
          <p:cNvSpPr txBox="1">
            <a:spLocks/>
          </p:cNvSpPr>
          <p:nvPr userDrawn="1"/>
        </p:nvSpPr>
        <p:spPr>
          <a:xfrm rot="634281">
            <a:off x="5131815" y="4615004"/>
            <a:ext cx="1933936" cy="327456"/>
          </a:xfrm>
          <a:prstGeom prst="rect">
            <a:avLst/>
          </a:prstGeom>
        </p:spPr>
        <p:txBody>
          <a:bodyPr vert="horz" lIns="74295" tIns="37148" rIns="74295" bIns="37148" rtlCol="0" anchor="b">
            <a:normAutofit fontScale="925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300" b="1" dirty="0"/>
              <a:t>If I’m worried by anything:</a:t>
            </a:r>
          </a:p>
        </p:txBody>
      </p:sp>
      <p:pic>
        <p:nvPicPr>
          <p:cNvPr id="46" name="Picture 12" descr="Post It, Yellow, Shadow, Post It">
            <a:extLst>
              <a:ext uri="{FF2B5EF4-FFF2-40B4-BE49-F238E27FC236}">
                <a16:creationId xmlns:a16="http://schemas.microsoft.com/office/drawing/2014/main" id="{3C35B525-E06C-433B-87A8-90E5871794C3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994397" y="4338952"/>
            <a:ext cx="2243361" cy="2749397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7" name="Text Placeholder 4">
            <a:extLst>
              <a:ext uri="{FF2B5EF4-FFF2-40B4-BE49-F238E27FC236}">
                <a16:creationId xmlns:a16="http://schemas.microsoft.com/office/drawing/2014/main" id="{DDC4B07F-748A-494C-95C9-B46EE762F603}"/>
              </a:ext>
            </a:extLst>
          </p:cNvPr>
          <p:cNvSpPr txBox="1">
            <a:spLocks/>
          </p:cNvSpPr>
          <p:nvPr userDrawn="1"/>
        </p:nvSpPr>
        <p:spPr>
          <a:xfrm rot="20745887">
            <a:off x="3047925" y="4664089"/>
            <a:ext cx="1742010" cy="327456"/>
          </a:xfrm>
          <a:prstGeom prst="rect">
            <a:avLst/>
          </a:prstGeom>
        </p:spPr>
        <p:txBody>
          <a:bodyPr vert="horz" lIns="74295" tIns="37148" rIns="74295" bIns="37148" rtlCol="0" anchor="b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300" b="1" dirty="0"/>
              <a:t>If there are any issues:</a:t>
            </a:r>
          </a:p>
        </p:txBody>
      </p:sp>
      <p:sp>
        <p:nvSpPr>
          <p:cNvPr id="48" name="Text Placeholder 4">
            <a:extLst>
              <a:ext uri="{FF2B5EF4-FFF2-40B4-BE49-F238E27FC236}">
                <a16:creationId xmlns:a16="http://schemas.microsoft.com/office/drawing/2014/main" id="{47706B2D-1338-4328-88EE-0D7CC4A296E5}"/>
              </a:ext>
            </a:extLst>
          </p:cNvPr>
          <p:cNvSpPr txBox="1">
            <a:spLocks/>
          </p:cNvSpPr>
          <p:nvPr userDrawn="1"/>
        </p:nvSpPr>
        <p:spPr>
          <a:xfrm>
            <a:off x="281741" y="1404325"/>
            <a:ext cx="4513771" cy="496599"/>
          </a:xfrm>
          <a:prstGeom prst="rect">
            <a:avLst/>
          </a:prstGeom>
        </p:spPr>
        <p:txBody>
          <a:bodyPr vert="horz" lIns="74295" tIns="37148" rIns="74295" bIns="37148" rtlCol="0" anchor="b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000" b="0" i="1" dirty="0"/>
              <a:t>  I will:			Why?</a:t>
            </a:r>
          </a:p>
        </p:txBody>
      </p:sp>
      <p:pic>
        <p:nvPicPr>
          <p:cNvPr id="49" name="Picture 48">
            <a:extLst>
              <a:ext uri="{FF2B5EF4-FFF2-40B4-BE49-F238E27FC236}">
                <a16:creationId xmlns:a16="http://schemas.microsoft.com/office/drawing/2014/main" id="{034F61D2-9F11-49A4-A055-033C85D15FFB}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23156" y="265586"/>
            <a:ext cx="2390731" cy="378031"/>
          </a:xfrm>
          <a:prstGeom prst="rect">
            <a:avLst/>
          </a:prstGeom>
        </p:spPr>
      </p:pic>
      <p:pic>
        <p:nvPicPr>
          <p:cNvPr id="50" name="Picture 49" descr="Text&#10;&#10;Description automatically generated">
            <a:extLst>
              <a:ext uri="{FF2B5EF4-FFF2-40B4-BE49-F238E27FC236}">
                <a16:creationId xmlns:a16="http://schemas.microsoft.com/office/drawing/2014/main" id="{2DD51B57-66DC-44FB-B5E7-F2BAD9107C1D}"/>
              </a:ext>
            </a:extLst>
          </p:cNvPr>
          <p:cNvPicPr>
            <a:picLocks noChangeAspect="1"/>
          </p:cNvPicPr>
          <p:nvPr userDrawn="1"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61764" y="-4892"/>
            <a:ext cx="1155474" cy="846385"/>
          </a:xfrm>
          <a:prstGeom prst="rect">
            <a:avLst/>
          </a:prstGeom>
        </p:spPr>
      </p:pic>
      <p:sp>
        <p:nvSpPr>
          <p:cNvPr id="51" name="Text Placeholder 4">
            <a:extLst>
              <a:ext uri="{FF2B5EF4-FFF2-40B4-BE49-F238E27FC236}">
                <a16:creationId xmlns:a16="http://schemas.microsoft.com/office/drawing/2014/main" id="{33E1A526-1344-4EA7-A792-B1C27D244DA1}"/>
              </a:ext>
            </a:extLst>
          </p:cNvPr>
          <p:cNvSpPr txBox="1">
            <a:spLocks/>
          </p:cNvSpPr>
          <p:nvPr userDrawn="1"/>
        </p:nvSpPr>
        <p:spPr>
          <a:xfrm>
            <a:off x="5117437" y="1404325"/>
            <a:ext cx="4513771" cy="496599"/>
          </a:xfrm>
          <a:prstGeom prst="rect">
            <a:avLst/>
          </a:prstGeom>
        </p:spPr>
        <p:txBody>
          <a:bodyPr vert="horz" lIns="74295" tIns="37148" rIns="74295" bIns="37148" rtlCol="0" anchor="b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000" b="0" i="1" dirty="0"/>
              <a:t>  Parent/carer will:	Why?</a:t>
            </a:r>
          </a:p>
        </p:txBody>
      </p:sp>
      <p:sp>
        <p:nvSpPr>
          <p:cNvPr id="22" name="Text Placeholder 4">
            <a:extLst>
              <a:ext uri="{FF2B5EF4-FFF2-40B4-BE49-F238E27FC236}">
                <a16:creationId xmlns:a16="http://schemas.microsoft.com/office/drawing/2014/main" id="{00E0E8C2-4328-4C5D-89DC-76F26CE7355D}"/>
              </a:ext>
            </a:extLst>
          </p:cNvPr>
          <p:cNvSpPr txBox="1">
            <a:spLocks/>
          </p:cNvSpPr>
          <p:nvPr userDrawn="1"/>
        </p:nvSpPr>
        <p:spPr>
          <a:xfrm rot="720054">
            <a:off x="5048473" y="4961687"/>
            <a:ext cx="1723454" cy="1162810"/>
          </a:xfrm>
          <a:prstGeom prst="rect">
            <a:avLst/>
          </a:prstGeom>
        </p:spPr>
        <p:txBody>
          <a:bodyPr vert="horz" lIns="74295" tIns="37148" rIns="74295" bIns="37148" rtlCol="0" anchor="t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</a:pPr>
            <a:r>
              <a:rPr lang="en-GB" sz="1000" dirty="0">
                <a:latin typeface="Lucida Handwriting" panose="03010101010101010101" pitchFamily="66" charset="0"/>
              </a:rPr>
              <a:t>I can tell mum or dad and they won’t judge me</a:t>
            </a:r>
          </a:p>
          <a:p>
            <a:pPr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</a:pPr>
            <a:r>
              <a:rPr lang="en-GB" sz="1000" dirty="0">
                <a:latin typeface="Lucida Handwriting" panose="03010101010101010101" pitchFamily="66" charset="0"/>
              </a:rPr>
              <a:t>I can talk to Ms Patel at school</a:t>
            </a:r>
          </a:p>
          <a:p>
            <a:pPr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</a:pPr>
            <a:r>
              <a:rPr lang="en-GB" sz="1000" dirty="0">
                <a:latin typeface="Lucida Handwriting" panose="03010101010101010101" pitchFamily="66" charset="0"/>
              </a:rPr>
              <a:t>I can contact Childline or The Mix</a:t>
            </a:r>
          </a:p>
        </p:txBody>
      </p:sp>
      <p:sp>
        <p:nvSpPr>
          <p:cNvPr id="23" name="Text Placeholder 4">
            <a:extLst>
              <a:ext uri="{FF2B5EF4-FFF2-40B4-BE49-F238E27FC236}">
                <a16:creationId xmlns:a16="http://schemas.microsoft.com/office/drawing/2014/main" id="{2CAAC03A-5E1D-453D-9082-EC784F08A7A0}"/>
              </a:ext>
            </a:extLst>
          </p:cNvPr>
          <p:cNvSpPr txBox="1">
            <a:spLocks/>
          </p:cNvSpPr>
          <p:nvPr userDrawn="1"/>
        </p:nvSpPr>
        <p:spPr>
          <a:xfrm rot="20771371">
            <a:off x="3204978" y="4969219"/>
            <a:ext cx="1765221" cy="1280931"/>
          </a:xfrm>
          <a:prstGeom prst="rect">
            <a:avLst/>
          </a:prstGeom>
        </p:spPr>
        <p:txBody>
          <a:bodyPr vert="horz" lIns="74295" tIns="37148" rIns="74295" bIns="37148" rtlCol="0" anchor="t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</a:pPr>
            <a:r>
              <a:rPr lang="en-GB" sz="1175" b="0" dirty="0">
                <a:solidFill>
                  <a:schemeClr val="accent1">
                    <a:lumMod val="75000"/>
                  </a:schemeClr>
                </a:solidFill>
                <a:latin typeface="MV Boli" panose="02000500030200090000" pitchFamily="2" charset="0"/>
                <a:cs typeface="MV Boli" panose="02000500030200090000" pitchFamily="2" charset="0"/>
              </a:rPr>
              <a:t>We will talk about it calmly and respectfully</a:t>
            </a:r>
          </a:p>
          <a:p>
            <a:pPr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</a:pPr>
            <a:r>
              <a:rPr lang="en-GB" sz="1175" b="0" dirty="0">
                <a:solidFill>
                  <a:schemeClr val="accent1">
                    <a:lumMod val="75000"/>
                  </a:schemeClr>
                </a:solidFill>
                <a:latin typeface="MV Boli" panose="02000500030200090000" pitchFamily="2" charset="0"/>
                <a:cs typeface="MV Boli" panose="02000500030200090000" pitchFamily="2" charset="0"/>
              </a:rPr>
              <a:t>I may have to show you more about what I am doing on devices, or other consequences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136F50B0-9CB5-4659-88B3-076B954D3FE3}"/>
              </a:ext>
            </a:extLst>
          </p:cNvPr>
          <p:cNvSpPr txBox="1"/>
          <p:nvPr userDrawn="1"/>
        </p:nvSpPr>
        <p:spPr>
          <a:xfrm>
            <a:off x="340754" y="1935285"/>
            <a:ext cx="4448751" cy="39421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488"/>
              </a:spcAft>
            </a:pPr>
            <a:r>
              <a:rPr lang="en-GB" sz="1300" b="0" dirty="0">
                <a:latin typeface="Kristen ITC" panose="03050502040202030202" pitchFamily="66" charset="0"/>
              </a:rPr>
              <a:t>Check with mum before getting a new app or game or buying an add-on so she can check it’s safe</a:t>
            </a:r>
          </a:p>
          <a:p>
            <a:pPr>
              <a:spcAft>
                <a:spcPts val="488"/>
              </a:spcAft>
            </a:pPr>
            <a:r>
              <a:rPr lang="en-GB" sz="1300" b="0" dirty="0">
                <a:latin typeface="Kristen ITC" panose="03050502040202030202" pitchFamily="66" charset="0"/>
              </a:rPr>
              <a:t>Set up privacy and safety settings on any apps and sites I use and show them to dad, so he doesn’t worry</a:t>
            </a:r>
          </a:p>
          <a:p>
            <a:pPr>
              <a:spcAft>
                <a:spcPts val="488"/>
              </a:spcAft>
            </a:pPr>
            <a:r>
              <a:rPr lang="en-GB" sz="1300" b="0" dirty="0">
                <a:latin typeface="Kristen ITC" panose="03050502040202030202" pitchFamily="66" charset="0"/>
              </a:rPr>
              <a:t>Check with mum or dad before going live and explain what I can do to avoid any risks</a:t>
            </a:r>
          </a:p>
          <a:p>
            <a:pPr>
              <a:spcAft>
                <a:spcPts val="488"/>
              </a:spcAft>
            </a:pPr>
            <a:r>
              <a:rPr lang="en-GB" sz="1300" b="0" dirty="0">
                <a:latin typeface="Kristen ITC" panose="03050502040202030202" pitchFamily="66" charset="0"/>
              </a:rPr>
              <a:t>Not post or share any personal information, e.g. mobile, address, to stay private and safe</a:t>
            </a:r>
          </a:p>
          <a:p>
            <a:pPr>
              <a:spcAft>
                <a:spcPts val="488"/>
              </a:spcAft>
            </a:pPr>
            <a:r>
              <a:rPr lang="en-GB" sz="1300" b="0" dirty="0">
                <a:latin typeface="Kristen ITC" panose="03050502040202030202" pitchFamily="66" charset="0"/>
              </a:rPr>
              <a:t>Put my phone down when we’re eating together or mum or dad want to talk, as it’s respectful</a:t>
            </a:r>
          </a:p>
          <a:p>
            <a:pPr>
              <a:spcAft>
                <a:spcPts val="0"/>
              </a:spcAft>
            </a:pPr>
            <a:r>
              <a:rPr lang="en-GB" sz="1300" b="0" dirty="0">
                <a:latin typeface="Kristen ITC" panose="03050502040202030202" pitchFamily="66" charset="0"/>
              </a:rPr>
              <a:t>Turn off notifications when I’m doing</a:t>
            </a:r>
          </a:p>
          <a:p>
            <a:pPr>
              <a:spcAft>
                <a:spcPts val="0"/>
              </a:spcAft>
            </a:pPr>
            <a:r>
              <a:rPr lang="en-GB" sz="1300" b="0" dirty="0">
                <a:latin typeface="Kristen ITC" panose="03050502040202030202" pitchFamily="66" charset="0"/>
              </a:rPr>
              <a:t>homework and at bed time, to </a:t>
            </a:r>
          </a:p>
          <a:p>
            <a:pPr>
              <a:spcAft>
                <a:spcPts val="488"/>
              </a:spcAft>
            </a:pPr>
            <a:r>
              <a:rPr lang="en-GB" sz="1300" b="0" dirty="0">
                <a:latin typeface="Kristen ITC" panose="03050502040202030202" pitchFamily="66" charset="0"/>
              </a:rPr>
              <a:t>help concentrate and sleep</a:t>
            </a:r>
          </a:p>
          <a:p>
            <a:pPr>
              <a:spcAft>
                <a:spcPts val="488"/>
              </a:spcAft>
            </a:pPr>
            <a:r>
              <a:rPr lang="en-GB" sz="1300" b="0" dirty="0">
                <a:latin typeface="Kristen ITC" panose="03050502040202030202" pitchFamily="66" charset="0"/>
              </a:rPr>
              <a:t>Come off my devices an hour </a:t>
            </a:r>
          </a:p>
          <a:p>
            <a:pPr>
              <a:spcAft>
                <a:spcPts val="0"/>
              </a:spcAft>
            </a:pPr>
            <a:r>
              <a:rPr lang="en-GB" sz="1300" b="0" dirty="0">
                <a:latin typeface="Kristen ITC" panose="03050502040202030202" pitchFamily="66" charset="0"/>
              </a:rPr>
              <a:t>before bedtime to unwind and </a:t>
            </a:r>
          </a:p>
          <a:p>
            <a:pPr>
              <a:spcAft>
                <a:spcPts val="0"/>
              </a:spcAft>
            </a:pPr>
            <a:r>
              <a:rPr lang="en-GB" sz="1300" b="0" dirty="0">
                <a:latin typeface="Kristen ITC" panose="03050502040202030202" pitchFamily="66" charset="0"/>
              </a:rPr>
              <a:t>Sleep well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C50FDFE-8149-4715-8A0F-D43FC5B585F3}"/>
              </a:ext>
            </a:extLst>
          </p:cNvPr>
          <p:cNvSpPr txBox="1"/>
          <p:nvPr userDrawn="1"/>
        </p:nvSpPr>
        <p:spPr>
          <a:xfrm>
            <a:off x="5133751" y="1955226"/>
            <a:ext cx="4448751" cy="27469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300"/>
              </a:spcAft>
            </a:pPr>
            <a:r>
              <a:rPr lang="en-GB" sz="1500" dirty="0">
                <a:solidFill>
                  <a:schemeClr val="accent1">
                    <a:lumMod val="75000"/>
                  </a:schemeClr>
                </a:solidFill>
                <a:latin typeface="MV Boli" panose="02000500030200090000" pitchFamily="2" charset="0"/>
                <a:cs typeface="MV Boli" panose="02000500030200090000" pitchFamily="2" charset="0"/>
              </a:rPr>
              <a:t>Put our devices down when you want to talk to me/us so we can model good behaviour</a:t>
            </a:r>
          </a:p>
          <a:p>
            <a:pPr>
              <a:spcAft>
                <a:spcPts val="300"/>
              </a:spcAft>
            </a:pPr>
            <a:r>
              <a:rPr lang="en-GB" sz="1500" dirty="0">
                <a:solidFill>
                  <a:schemeClr val="accent1">
                    <a:lumMod val="75000"/>
                  </a:schemeClr>
                </a:solidFill>
                <a:latin typeface="MV Boli" panose="02000500030200090000" pitchFamily="2" charset="0"/>
                <a:cs typeface="MV Boli" panose="02000500030200090000" pitchFamily="2" charset="0"/>
              </a:rPr>
              <a:t>Keep our mobiles away for important family time, e.g. breakfast and dinner so we can have quality time and talk </a:t>
            </a:r>
          </a:p>
          <a:p>
            <a:pPr>
              <a:spcAft>
                <a:spcPts val="300"/>
              </a:spcAft>
            </a:pPr>
            <a:r>
              <a:rPr lang="en-GB" sz="1500" dirty="0">
                <a:solidFill>
                  <a:schemeClr val="accent1">
                    <a:lumMod val="75000"/>
                  </a:schemeClr>
                </a:solidFill>
                <a:latin typeface="MV Boli" panose="02000500030200090000" pitchFamily="2" charset="0"/>
                <a:cs typeface="MV Boli" panose="02000500030200090000" pitchFamily="2" charset="0"/>
              </a:rPr>
              <a:t>Trust you to manage your screen time sensibly as we agreed, and only say something if I/we are worried, to help you stay safe and healthy</a:t>
            </a:r>
          </a:p>
          <a:p>
            <a:pPr>
              <a:spcAft>
                <a:spcPts val="300"/>
              </a:spcAft>
            </a:pPr>
            <a:r>
              <a:rPr lang="en-GB" sz="1500" dirty="0">
                <a:solidFill>
                  <a:schemeClr val="accent1">
                    <a:lumMod val="75000"/>
                  </a:schemeClr>
                </a:solidFill>
                <a:latin typeface="MV Boli" panose="02000500030200090000" pitchFamily="2" charset="0"/>
                <a:cs typeface="MV Boli" panose="02000500030200090000" pitchFamily="2" charset="0"/>
              </a:rPr>
              <a:t>Ask permission before sharing any photos of 	     			you, to respect your privacy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86D755FF-C807-4180-99D1-F665FBAFBFAC}"/>
              </a:ext>
            </a:extLst>
          </p:cNvPr>
          <p:cNvSpPr txBox="1"/>
          <p:nvPr userDrawn="1"/>
        </p:nvSpPr>
        <p:spPr>
          <a:xfrm>
            <a:off x="4446536" y="6520057"/>
            <a:ext cx="2037653" cy="2799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19" dirty="0">
                <a:solidFill>
                  <a:schemeClr val="accent1">
                    <a:lumMod val="75000"/>
                  </a:schemeClr>
                </a:solidFill>
                <a:latin typeface="MV Boli" panose="02000500030200090000" pitchFamily="2" charset="0"/>
                <a:cs typeface="MV Boli" panose="02000500030200090000" pitchFamily="2" charset="0"/>
              </a:rPr>
              <a:t>24th May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BBA1ADD8-32E5-41F4-AB71-0B18C9B48473}"/>
              </a:ext>
            </a:extLst>
          </p:cNvPr>
          <p:cNvSpPr txBox="1"/>
          <p:nvPr userDrawn="1"/>
        </p:nvSpPr>
        <p:spPr>
          <a:xfrm>
            <a:off x="764235" y="6244947"/>
            <a:ext cx="904004" cy="2674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38" b="1" dirty="0">
                <a:solidFill>
                  <a:srgbClr val="CC00CC"/>
                </a:solidFill>
                <a:latin typeface="Lucida Handwriting" panose="03010101010101010101" pitchFamily="66" charset="0"/>
              </a:rPr>
              <a:t>Sophie</a:t>
            </a:r>
            <a:endParaRPr lang="en-GB" sz="1219" dirty="0">
              <a:solidFill>
                <a:schemeClr val="accent1">
                  <a:lumMod val="75000"/>
                </a:schemeClr>
              </a:solidFill>
              <a:latin typeface="MV Boli" panose="02000500030200090000" pitchFamily="2" charset="0"/>
              <a:cs typeface="MV Boli" panose="02000500030200090000" pitchFamily="2" charset="0"/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E43EAB7F-B6F3-4920-81BB-A5C83E0341F1}"/>
              </a:ext>
            </a:extLst>
          </p:cNvPr>
          <p:cNvSpPr txBox="1"/>
          <p:nvPr userDrawn="1"/>
        </p:nvSpPr>
        <p:spPr>
          <a:xfrm rot="20584888">
            <a:off x="1474690" y="6211016"/>
            <a:ext cx="714184" cy="2923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300" dirty="0">
                <a:solidFill>
                  <a:schemeClr val="accent1">
                    <a:lumMod val="75000"/>
                  </a:schemeClr>
                </a:solidFill>
                <a:latin typeface="MV Boli" panose="02000500030200090000" pitchFamily="2" charset="0"/>
                <a:cs typeface="MV Boli" panose="02000500030200090000" pitchFamily="2" charset="0"/>
              </a:rPr>
              <a:t>Mum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7EE8FD16-B113-44A2-AC3F-FBD63ECBE920}"/>
              </a:ext>
            </a:extLst>
          </p:cNvPr>
          <p:cNvSpPr txBox="1"/>
          <p:nvPr userDrawn="1"/>
        </p:nvSpPr>
        <p:spPr>
          <a:xfrm>
            <a:off x="1251673" y="6540047"/>
            <a:ext cx="2037653" cy="2674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38" dirty="0">
                <a:latin typeface="MV Boli" panose="02000500030200090000" pitchFamily="2" charset="0"/>
                <a:cs typeface="MV Boli" panose="02000500030200090000" pitchFamily="2" charset="0"/>
              </a:rPr>
              <a:t>24th March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DA95D3E1-D6AC-4F41-BC3C-5BCB2252340D}"/>
              </a:ext>
            </a:extLst>
          </p:cNvPr>
          <p:cNvSpPr txBox="1"/>
          <p:nvPr userDrawn="1"/>
        </p:nvSpPr>
        <p:spPr>
          <a:xfrm rot="20584888">
            <a:off x="2014223" y="6186009"/>
            <a:ext cx="715386" cy="34240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625" dirty="0">
                <a:latin typeface="MV Boli" panose="02000500030200090000" pitchFamily="2" charset="0"/>
                <a:cs typeface="MV Boli" panose="02000500030200090000" pitchFamily="2" charset="0"/>
              </a:rPr>
              <a:t>Dad</a:t>
            </a:r>
            <a:endParaRPr lang="en-GB" sz="1138" dirty="0"/>
          </a:p>
        </p:txBody>
      </p:sp>
    </p:spTree>
    <p:extLst>
      <p:ext uri="{BB962C8B-B14F-4D97-AF65-F5344CB8AC3E}">
        <p14:creationId xmlns:p14="http://schemas.microsoft.com/office/powerpoint/2010/main" val="9690672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6F6F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589493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73" r:id="rId2"/>
    <p:sldLayoutId id="2147483674" r:id="rId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0801338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07F3C9EB-0467-4ED1-AC71-8F7E3BC94F1D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9BE97876-AC13-480D-90A2-053040F29EF3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D5A1F522-578A-4AEB-82A3-00D5B7DB5F08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F28E275D-F018-439B-8709-A4F46ECA7BE4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1" name="Content Placeholder 10">
            <a:extLst>
              <a:ext uri="{FF2B5EF4-FFF2-40B4-BE49-F238E27FC236}">
                <a16:creationId xmlns:a16="http://schemas.microsoft.com/office/drawing/2014/main" id="{ACB4153B-CA47-4526-B6DD-CC5F9D1A9339}"/>
              </a:ext>
            </a:extLst>
          </p:cNvPr>
          <p:cNvSpPr>
            <a:spLocks noGrp="1"/>
          </p:cNvSpPr>
          <p:nvPr>
            <p:ph sz="quarter" idx="17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2" name="Content Placeholder 11">
            <a:extLst>
              <a:ext uri="{FF2B5EF4-FFF2-40B4-BE49-F238E27FC236}">
                <a16:creationId xmlns:a16="http://schemas.microsoft.com/office/drawing/2014/main" id="{269C73D9-DFCE-4E5F-9806-6A0201F83485}"/>
              </a:ext>
            </a:extLst>
          </p:cNvPr>
          <p:cNvSpPr>
            <a:spLocks noGrp="1"/>
          </p:cNvSpPr>
          <p:nvPr>
            <p:ph sz="quarter" idx="18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3" name="Content Placeholder 12">
            <a:extLst>
              <a:ext uri="{FF2B5EF4-FFF2-40B4-BE49-F238E27FC236}">
                <a16:creationId xmlns:a16="http://schemas.microsoft.com/office/drawing/2014/main" id="{DAB17066-F100-4BC2-BC26-3B7CD3EC47F4}"/>
              </a:ext>
            </a:extLst>
          </p:cNvPr>
          <p:cNvSpPr>
            <a:spLocks noGrp="1"/>
          </p:cNvSpPr>
          <p:nvPr>
            <p:ph sz="quarter" idx="19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893164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763412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4793</TotalTime>
  <Words>0</Words>
  <Application>Microsoft Office PowerPoint</Application>
  <PresentationFormat>A4 Paper (210x297 mm)</PresentationFormat>
  <Paragraphs>0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11" baseType="lpstr">
      <vt:lpstr>Abadi</vt:lpstr>
      <vt:lpstr>Arial</vt:lpstr>
      <vt:lpstr>Calibri</vt:lpstr>
      <vt:lpstr>Calibri Light</vt:lpstr>
      <vt:lpstr>Kristen ITC</vt:lpstr>
      <vt:lpstr>Lucida Handwriting</vt:lpstr>
      <vt:lpstr>MV Boli</vt:lpstr>
      <vt:lpstr>Office Theme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Our Shared Family Agreement</dc:title>
  <dc:creator>Mubina Asaria</dc:creator>
  <cp:lastModifiedBy>Mark Bentley</cp:lastModifiedBy>
  <cp:revision>50</cp:revision>
  <dcterms:created xsi:type="dcterms:W3CDTF">2021-04-01T13:35:52Z</dcterms:created>
  <dcterms:modified xsi:type="dcterms:W3CDTF">2021-04-22T09:17:53Z</dcterms:modified>
</cp:coreProperties>
</file>