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4" r:id="rId16"/>
    <p:sldId id="285" r:id="rId17"/>
    <p:sldId id="286" r:id="rId18"/>
    <p:sldId id="288" r:id="rId19"/>
    <p:sldId id="28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10/1/2025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10/1/2025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10/1/2025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10/1/2025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Wednesday 22nd -Friday 24th October 2025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9.30am on Wednesday 22</a:t>
            </a:r>
            <a:r>
              <a:rPr lang="en-GB" altLang="en-US" baseline="30000" dirty="0"/>
              <a:t>nd</a:t>
            </a:r>
            <a:r>
              <a:rPr lang="en-GB" altLang="en-US" dirty="0"/>
              <a:t> October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usual time of 8.45am</a:t>
            </a:r>
          </a:p>
          <a:p>
            <a:pPr eaLnBrk="1" hangingPunct="1">
              <a:defRPr/>
            </a:pPr>
            <a:r>
              <a:rPr lang="en-GB" altLang="en-US" dirty="0"/>
              <a:t>Expect us back at school by 3.15pm on Friday 24</a:t>
            </a:r>
            <a:r>
              <a:rPr lang="en-GB" altLang="en-US" baseline="30000" dirty="0"/>
              <a:t>th</a:t>
            </a:r>
            <a:r>
              <a:rPr lang="en-GB" altLang="en-US" dirty="0"/>
              <a:t> October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(</a:t>
            </a: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Duvet or Sleeping Bag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Water Bottle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 dirty="0"/>
              <a:t>Emails daily</a:t>
            </a:r>
          </a:p>
          <a:p>
            <a:r>
              <a:rPr lang="en-GB" altLang="en-US" sz="2800" dirty="0"/>
              <a:t>Photos will be put on our website when we get back (after half term)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6 members of staff will accompany the children: Ms Riches, Ms Qureshi, Mr </a:t>
            </a:r>
            <a:r>
              <a:rPr lang="en-GB" altLang="en-US" dirty="0" err="1"/>
              <a:t>Hadzhiev</a:t>
            </a:r>
            <a:r>
              <a:rPr lang="en-GB" altLang="en-US" dirty="0"/>
              <a:t>, Mr Omar, Ms Forde, Ms Miah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beds, in rooms that sleep 4, 8 or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5 groups– each group takes part in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meals– veggie options, burger &amp; chips, pasta, garlic bread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 SWEETS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249</TotalTime>
  <Words>751</Words>
  <Application>Microsoft Office PowerPoint</Application>
  <PresentationFormat>Widescreen</PresentationFormat>
  <Paragraphs>84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Wednesday 22nd -Friday 24th October 2025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L.Riches@CLRP.Clevelandroadpri.Uk</cp:lastModifiedBy>
  <cp:revision>36</cp:revision>
  <dcterms:created xsi:type="dcterms:W3CDTF">2021-05-23T14:35:02Z</dcterms:created>
  <dcterms:modified xsi:type="dcterms:W3CDTF">2025-10-01T05:32:44Z</dcterms:modified>
</cp:coreProperties>
</file>