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6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07/09/2026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07/09/2026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5</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8310" y="98960"/>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5</a:t>
            </a:r>
          </a:p>
        </p:txBody>
      </p:sp>
      <p:sp>
        <p:nvSpPr>
          <p:cNvPr id="3" name="Content Placeholder 2"/>
          <p:cNvSpPr>
            <a:spLocks noGrp="1"/>
          </p:cNvSpPr>
          <p:nvPr>
            <p:ph idx="1"/>
          </p:nvPr>
        </p:nvSpPr>
        <p:spPr>
          <a:xfrm>
            <a:off x="810670" y="1161100"/>
            <a:ext cx="10393679" cy="5239700"/>
          </a:xfrm>
        </p:spPr>
        <p:txBody>
          <a:bodyPr>
            <a:normAutofit fontScale="70000" lnSpcReduction="20000"/>
          </a:bodyPr>
          <a:lstStyle/>
          <a:p>
            <a:r>
              <a:rPr lang="en-GB" sz="2400" u="sng" dirty="0">
                <a:latin typeface="Calibri" panose="020F0502020204030204" pitchFamily="34" charset="0"/>
                <a:cs typeface="Calibri" panose="020F0502020204030204" pitchFamily="34" charset="0"/>
              </a:rPr>
              <a:t>Class teachers</a:t>
            </a:r>
          </a:p>
          <a:p>
            <a:pPr marL="0" indent="0">
              <a:buNone/>
            </a:pPr>
            <a:r>
              <a:rPr lang="en-GB" sz="2400" dirty="0">
                <a:latin typeface="Calibri" panose="020F0502020204030204" pitchFamily="34" charset="0"/>
                <a:cs typeface="Calibri" panose="020F0502020204030204" pitchFamily="34" charset="0"/>
              </a:rPr>
              <a:t>5G – Miss Gates &amp; Miss Basharat</a:t>
            </a:r>
          </a:p>
          <a:p>
            <a:pPr marL="0" indent="0">
              <a:buNone/>
            </a:pPr>
            <a:r>
              <a:rPr lang="en-GB" sz="2400" dirty="0">
                <a:latin typeface="Calibri" panose="020F0502020204030204" pitchFamily="34" charset="0"/>
                <a:cs typeface="Calibri" panose="020F0502020204030204" pitchFamily="34" charset="0"/>
              </a:rPr>
              <a:t>5PR – Mrs </a:t>
            </a:r>
            <a:r>
              <a:rPr lang="en-GB" sz="2400" dirty="0" err="1">
                <a:latin typeface="Calibri" panose="020F0502020204030204" pitchFamily="34" charset="0"/>
                <a:cs typeface="Calibri" panose="020F0502020204030204" pitchFamily="34" charset="0"/>
              </a:rPr>
              <a:t>Rajeeth</a:t>
            </a:r>
            <a:endParaRPr lang="en-GB" sz="2400" dirty="0">
              <a:latin typeface="Calibri" panose="020F0502020204030204" pitchFamily="34" charset="0"/>
              <a:cs typeface="Calibri" panose="020F0502020204030204" pitchFamily="34" charset="0"/>
            </a:endParaRPr>
          </a:p>
          <a:p>
            <a:pPr marL="0" indent="0">
              <a:buNone/>
            </a:pPr>
            <a:r>
              <a:rPr lang="en-GB" sz="2400" dirty="0">
                <a:latin typeface="Calibri" panose="020F0502020204030204" pitchFamily="34" charset="0"/>
                <a:cs typeface="Calibri" panose="020F0502020204030204" pitchFamily="34" charset="0"/>
              </a:rPr>
              <a:t>5J – Miss Jahangir</a:t>
            </a:r>
          </a:p>
          <a:p>
            <a:pPr marL="0" indent="0">
              <a:buNone/>
            </a:pPr>
            <a:r>
              <a:rPr lang="en-GB" sz="2400" dirty="0">
                <a:latin typeface="Calibri" panose="020F0502020204030204" pitchFamily="34" charset="0"/>
                <a:cs typeface="Calibri" panose="020F0502020204030204" pitchFamily="34" charset="0"/>
              </a:rPr>
              <a:t>5WR – Ms Rahman &amp; Mrs Qureshi</a:t>
            </a:r>
          </a:p>
          <a:p>
            <a:pPr marL="0" indent="0">
              <a:buNone/>
            </a:pPr>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a:t>
            </a:r>
          </a:p>
          <a:p>
            <a:pPr marL="0" indent="0">
              <a:buNone/>
            </a:pPr>
            <a:r>
              <a:rPr lang="en-GB" sz="2400" dirty="0">
                <a:latin typeface="Calibri" panose="020F0502020204030204" pitchFamily="34" charset="0"/>
                <a:cs typeface="Calibri" panose="020F0502020204030204" pitchFamily="34" charset="0"/>
              </a:rPr>
              <a:t>Ms </a:t>
            </a:r>
            <a:r>
              <a:rPr lang="en-GB" sz="2400" dirty="0" err="1">
                <a:latin typeface="Calibri" panose="020F0502020204030204" pitchFamily="34" charset="0"/>
                <a:cs typeface="Calibri" panose="020F0502020204030204" pitchFamily="34" charset="0"/>
              </a:rPr>
              <a:t>Dasu</a:t>
            </a:r>
            <a:endParaRPr lang="en-GB" sz="2400" dirty="0">
              <a:latin typeface="Calibri" panose="020F0502020204030204" pitchFamily="34" charset="0"/>
              <a:cs typeface="Calibri" panose="020F0502020204030204" pitchFamily="34" charset="0"/>
            </a:endParaRPr>
          </a:p>
          <a:p>
            <a:pPr marL="0" indent="0">
              <a:buNone/>
            </a:pPr>
            <a:r>
              <a:rPr lang="en-GB" sz="2400" dirty="0">
                <a:latin typeface="Calibri" panose="020F0502020204030204" pitchFamily="34" charset="0"/>
                <a:cs typeface="Calibri" panose="020F0502020204030204" pitchFamily="34" charset="0"/>
              </a:rPr>
              <a:t>Ms Valli</a:t>
            </a:r>
          </a:p>
          <a:p>
            <a:pPr marL="0" indent="0">
              <a:buNone/>
            </a:pPr>
            <a:r>
              <a:rPr lang="en-GB" sz="2400" dirty="0">
                <a:latin typeface="Calibri" panose="020F0502020204030204" pitchFamily="34" charset="0"/>
                <a:cs typeface="Calibri" panose="020F0502020204030204" pitchFamily="34" charset="0"/>
              </a:rPr>
              <a:t>Ms </a:t>
            </a:r>
            <a:r>
              <a:rPr lang="en-GB" sz="2400" dirty="0" err="1">
                <a:latin typeface="Calibri" panose="020F0502020204030204" pitchFamily="34" charset="0"/>
                <a:cs typeface="Calibri" panose="020F0502020204030204" pitchFamily="34" charset="0"/>
              </a:rPr>
              <a:t>Karia</a:t>
            </a:r>
            <a:endParaRPr lang="en-GB" sz="2400" dirty="0">
              <a:latin typeface="Calibri" panose="020F0502020204030204" pitchFamily="34" charset="0"/>
              <a:cs typeface="Calibri" panose="020F0502020204030204" pitchFamily="34" charset="0"/>
            </a:endParaRPr>
          </a:p>
          <a:p>
            <a:pPr marL="0" indent="0">
              <a:buNone/>
            </a:pPr>
            <a:r>
              <a:rPr lang="en-GB" sz="2400" dirty="0">
                <a:latin typeface="Calibri" panose="020F0502020204030204" pitchFamily="34" charset="0"/>
                <a:cs typeface="Calibri" panose="020F0502020204030204" pitchFamily="34" charset="0"/>
              </a:rPr>
              <a:t>Ms Kashif</a:t>
            </a:r>
          </a:p>
          <a:p>
            <a:pPr marL="0" indent="0">
              <a:buNone/>
            </a:pPr>
            <a:r>
              <a:rPr lang="en-GB" sz="2400" dirty="0">
                <a:latin typeface="Calibri" panose="020F0502020204030204" pitchFamily="34" charset="0"/>
                <a:cs typeface="Calibri" panose="020F0502020204030204" pitchFamily="34" charset="0"/>
              </a:rPr>
              <a:t>Ms Georgiana</a:t>
            </a:r>
          </a:p>
          <a:p>
            <a:pPr marL="0" indent="0">
              <a:buNone/>
            </a:pPr>
            <a:r>
              <a:rPr lang="en-GB" sz="2400" dirty="0">
                <a:latin typeface="Calibri" panose="020F0502020204030204" pitchFamily="34" charset="0"/>
                <a:cs typeface="Calibri" panose="020F0502020204030204" pitchFamily="34" charset="0"/>
              </a:rPr>
              <a:t>Mr Omar </a:t>
            </a:r>
          </a:p>
          <a:p>
            <a:pPr marL="0"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a:t>
            </a:r>
          </a:p>
          <a:p>
            <a:pPr marL="0" indent="0">
              <a:buNone/>
            </a:pPr>
            <a:r>
              <a:rPr lang="en-GB" sz="2400" dirty="0">
                <a:latin typeface="Calibri" panose="020F0502020204030204" pitchFamily="34" charset="0"/>
                <a:cs typeface="Calibri" panose="020F0502020204030204" pitchFamily="34" charset="0"/>
              </a:rPr>
              <a:t>Mrs Hart</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PowerPoint as a slideshow and you will be able to click on the blue underlined link.</a:t>
            </a: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i="1" dirty="0">
                <a:latin typeface="Calibri" panose="020F0502020204030204" pitchFamily="34" charset="0"/>
                <a:cs typeface="Calibri" panose="020F0502020204030204" pitchFamily="34" charset="0"/>
              </a:rPr>
              <a:t>Identity.</a:t>
            </a:r>
            <a:endParaRPr lang="en-GB" sz="2000" i="1"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36146"/>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639097" y="1209368"/>
            <a:ext cx="10486103" cy="4935794"/>
          </a:xfrm>
        </p:spPr>
        <p:txBody>
          <a:bodyPr>
            <a:normAutofit fontScale="92500" lnSpcReduction="20000"/>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days:</a:t>
            </a:r>
          </a:p>
          <a:p>
            <a:pPr marL="0" indent="0">
              <a:buNone/>
            </a:pPr>
            <a:r>
              <a:rPr lang="en-GB" dirty="0">
                <a:latin typeface="Calibri" panose="020F0502020204030204" pitchFamily="34" charset="0"/>
                <a:cs typeface="Calibri" panose="020F0502020204030204" pitchFamily="34" charset="0"/>
              </a:rPr>
              <a:t>5G – Tuesday and Thursday</a:t>
            </a:r>
          </a:p>
          <a:p>
            <a:pPr marL="0" indent="0">
              <a:buNone/>
            </a:pPr>
            <a:r>
              <a:rPr lang="en-GB" dirty="0">
                <a:latin typeface="Calibri" panose="020F0502020204030204" pitchFamily="34" charset="0"/>
                <a:cs typeface="Calibri" panose="020F0502020204030204" pitchFamily="34" charset="0"/>
              </a:rPr>
              <a:t>5PR – Monday and Thursday</a:t>
            </a:r>
          </a:p>
          <a:p>
            <a:pPr marL="0" indent="0">
              <a:buNone/>
            </a:pPr>
            <a:r>
              <a:rPr lang="en-GB" dirty="0">
                <a:latin typeface="Calibri" panose="020F0502020204030204" pitchFamily="34" charset="0"/>
                <a:cs typeface="Calibri" panose="020F0502020204030204" pitchFamily="34" charset="0"/>
              </a:rPr>
              <a:t>5J – Tuesday and Thursday</a:t>
            </a:r>
          </a:p>
          <a:p>
            <a:pPr marL="0" indent="0">
              <a:buNone/>
            </a:pPr>
            <a:r>
              <a:rPr lang="en-GB" dirty="0">
                <a:latin typeface="Calibri" panose="020F0502020204030204" pitchFamily="34" charset="0"/>
                <a:cs typeface="Calibri" panose="020F0502020204030204" pitchFamily="34" charset="0"/>
              </a:rPr>
              <a:t>5WR – Monday and Friday</a:t>
            </a: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Thursday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1255</TotalTime>
  <Words>2252</Words>
  <Application>Microsoft Office PowerPoint</Application>
  <PresentationFormat>Widescreen</PresentationFormat>
  <Paragraphs>224</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5</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S.Gates</cp:lastModifiedBy>
  <cp:revision>99</cp:revision>
  <cp:lastPrinted>2021-09-03T13:21:16Z</cp:lastPrinted>
  <dcterms:created xsi:type="dcterms:W3CDTF">2017-09-12T14:28:49Z</dcterms:created>
  <dcterms:modified xsi:type="dcterms:W3CDTF">2026-09-07T14:44:49Z</dcterms:modified>
</cp:coreProperties>
</file>