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3" d="100"/>
          <a:sy n="113"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10/09/2026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10/09/2026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10/09/2026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10/09/2026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a:t>
            </a:r>
            <a:r>
              <a:rPr lang="en-GB" sz="1800">
                <a:solidFill>
                  <a:schemeClr val="tx1"/>
                </a:solidFill>
                <a:latin typeface="Calibri" panose="020F0502020204030204" pitchFamily="34" charset="0"/>
                <a:cs typeface="Calibri" panose="020F0502020204030204" pitchFamily="34" charset="0"/>
              </a:rPr>
              <a:t>Year 3</a:t>
            </a:r>
            <a:endParaRPr lang="en-GB" sz="1800" dirty="0">
              <a:solidFill>
                <a:schemeClr val="tx1"/>
              </a:solidFill>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3</a:t>
            </a:r>
          </a:p>
        </p:txBody>
      </p:sp>
      <p:sp>
        <p:nvSpPr>
          <p:cNvPr id="3" name="Content Placeholder 2"/>
          <p:cNvSpPr>
            <a:spLocks noGrp="1"/>
          </p:cNvSpPr>
          <p:nvPr>
            <p:ph idx="1"/>
          </p:nvPr>
        </p:nvSpPr>
        <p:spPr>
          <a:xfrm>
            <a:off x="1066800" y="1662545"/>
            <a:ext cx="10393679" cy="4680066"/>
          </a:xfrm>
        </p:spPr>
        <p:txBody>
          <a:bodyPr>
            <a:normAutofit/>
          </a:bodyPr>
          <a:lstStyle/>
          <a:p>
            <a:r>
              <a:rPr lang="en-GB" sz="2400" u="sng" dirty="0">
                <a:latin typeface="Calibri" panose="020F0502020204030204" pitchFamily="34" charset="0"/>
                <a:cs typeface="Calibri" panose="020F0502020204030204" pitchFamily="34" charset="0"/>
              </a:rPr>
              <a:t>Class teachers</a:t>
            </a:r>
          </a:p>
          <a:p>
            <a:r>
              <a:rPr lang="en-GB" sz="2400" dirty="0">
                <a:effectLst/>
                <a:latin typeface="Calibri" panose="020F0502020204030204" pitchFamily="34" charset="0"/>
                <a:ea typeface="Times New Roman" panose="02020603050405020304" pitchFamily="18" charset="0"/>
              </a:rPr>
              <a:t>Ms </a:t>
            </a:r>
            <a:r>
              <a:rPr lang="en-GB" sz="2400" dirty="0" err="1">
                <a:effectLst/>
                <a:latin typeface="Calibri" panose="020F0502020204030204" pitchFamily="34" charset="0"/>
                <a:ea typeface="Times New Roman" panose="02020603050405020304" pitchFamily="18" charset="0"/>
              </a:rPr>
              <a:t>Cazac</a:t>
            </a:r>
            <a:r>
              <a:rPr lang="en-GB" sz="2400" dirty="0">
                <a:effectLst/>
                <a:latin typeface="Calibri" panose="020F0502020204030204" pitchFamily="34" charset="0"/>
                <a:ea typeface="Times New Roman" panose="02020603050405020304" pitchFamily="18" charset="0"/>
              </a:rPr>
              <a:t>, Miss Aslam, Mr </a:t>
            </a:r>
            <a:r>
              <a:rPr lang="en-GB" sz="2400" dirty="0" err="1">
                <a:effectLst/>
                <a:latin typeface="Calibri" panose="020F0502020204030204" pitchFamily="34" charset="0"/>
                <a:ea typeface="Times New Roman" panose="02020603050405020304" pitchFamily="18" charset="0"/>
              </a:rPr>
              <a:t>Szelag</a:t>
            </a:r>
            <a:r>
              <a:rPr lang="en-GB" sz="2400" dirty="0">
                <a:effectLst/>
                <a:latin typeface="Calibri" panose="020F0502020204030204" pitchFamily="34" charset="0"/>
                <a:ea typeface="Times New Roman" panose="02020603050405020304" pitchFamily="18" charset="0"/>
              </a:rPr>
              <a:t>, Ms Rashid, Mr </a:t>
            </a:r>
            <a:r>
              <a:rPr lang="en-GB" sz="2400" dirty="0" err="1">
                <a:effectLst/>
                <a:latin typeface="Calibri" panose="020F0502020204030204" pitchFamily="34" charset="0"/>
                <a:ea typeface="Times New Roman" panose="02020603050405020304" pitchFamily="18" charset="0"/>
              </a:rPr>
              <a:t>Sangaran</a:t>
            </a:r>
            <a:endParaRPr lang="en-GB" sz="2400" dirty="0">
              <a:effectLst/>
              <a:latin typeface="Calibri" panose="020F0502020204030204" pitchFamily="34"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r>
              <a:rPr lang="en-GB" sz="2400" u="sng" dirty="0">
                <a:latin typeface="Calibri" panose="020F0502020204030204" pitchFamily="34" charset="0"/>
                <a:cs typeface="Calibri" panose="020F0502020204030204" pitchFamily="34" charset="0"/>
              </a:rPr>
              <a:t>Additional staff</a:t>
            </a:r>
          </a:p>
          <a:p>
            <a:r>
              <a:rPr lang="en-GB" sz="2400" dirty="0">
                <a:latin typeface="Calibri" panose="020F0502020204030204" pitchFamily="34" charset="0"/>
                <a:ea typeface="Times New Roman" panose="02020603050405020304" pitchFamily="18" charset="0"/>
              </a:rPr>
              <a:t>Ms Christian, Mrs </a:t>
            </a:r>
            <a:r>
              <a:rPr lang="en-GB" sz="2400" dirty="0" err="1">
                <a:latin typeface="Calibri" panose="020F0502020204030204" pitchFamily="34" charset="0"/>
                <a:ea typeface="Times New Roman" panose="02020603050405020304" pitchFamily="18" charset="0"/>
              </a:rPr>
              <a:t>Kuzeva</a:t>
            </a:r>
            <a:r>
              <a:rPr lang="en-GB" sz="2400" dirty="0">
                <a:latin typeface="Calibri" panose="020F0502020204030204" pitchFamily="34" charset="0"/>
                <a:ea typeface="Times New Roman" panose="02020603050405020304" pitchFamily="18" charset="0"/>
              </a:rPr>
              <a:t>, Ms </a:t>
            </a:r>
            <a:r>
              <a:rPr lang="en-GB" sz="2400" dirty="0" err="1">
                <a:latin typeface="Calibri" panose="020F0502020204030204" pitchFamily="34" charset="0"/>
                <a:ea typeface="Times New Roman" panose="02020603050405020304" pitchFamily="18" charset="0"/>
              </a:rPr>
              <a:t>Shamlan</a:t>
            </a:r>
            <a:r>
              <a:rPr lang="en-GB" sz="2400" dirty="0">
                <a:latin typeface="Calibri" panose="020F0502020204030204" pitchFamily="34" charset="0"/>
                <a:ea typeface="Times New Roman" panose="02020603050405020304" pitchFamily="18" charset="0"/>
              </a:rPr>
              <a:t>, Ms </a:t>
            </a:r>
            <a:r>
              <a:rPr lang="en-GB" sz="2400" dirty="0" err="1">
                <a:latin typeface="Calibri" panose="020F0502020204030204" pitchFamily="34" charset="0"/>
                <a:ea typeface="Times New Roman" panose="02020603050405020304" pitchFamily="18" charset="0"/>
              </a:rPr>
              <a:t>Ishaque</a:t>
            </a:r>
            <a:r>
              <a:rPr lang="en-GB" sz="2400" dirty="0">
                <a:latin typeface="Calibri" panose="020F0502020204030204" pitchFamily="34" charset="0"/>
                <a:ea typeface="Times New Roman" panose="02020603050405020304" pitchFamily="18" charset="0"/>
              </a:rPr>
              <a:t> (all in 3RS)</a:t>
            </a:r>
          </a:p>
          <a:p>
            <a:r>
              <a:rPr lang="en-GB" sz="2400" dirty="0">
                <a:latin typeface="Calibri" panose="020F0502020204030204" pitchFamily="34" charset="0"/>
                <a:ea typeface="Times New Roman" panose="02020603050405020304" pitchFamily="18" charset="0"/>
              </a:rPr>
              <a:t>Ms </a:t>
            </a:r>
            <a:r>
              <a:rPr lang="en-GB" sz="2400" dirty="0" err="1">
                <a:latin typeface="Calibri" panose="020F0502020204030204" pitchFamily="34" charset="0"/>
                <a:ea typeface="Times New Roman" panose="02020603050405020304" pitchFamily="18" charset="0"/>
              </a:rPr>
              <a:t>Jannatul</a:t>
            </a:r>
            <a:r>
              <a:rPr lang="en-GB" sz="2400" dirty="0">
                <a:latin typeface="Calibri" panose="020F0502020204030204" pitchFamily="34" charset="0"/>
                <a:ea typeface="Times New Roman" panose="02020603050405020304" pitchFamily="18" charset="0"/>
              </a:rPr>
              <a:t>, Mrs Solanki, Mrs Tiwari, Mrs </a:t>
            </a:r>
            <a:r>
              <a:rPr lang="en-GB" sz="2400" dirty="0" err="1">
                <a:latin typeface="Calibri" panose="020F0502020204030204" pitchFamily="34" charset="0"/>
                <a:ea typeface="Times New Roman" panose="02020603050405020304" pitchFamily="18" charset="0"/>
              </a:rPr>
              <a:t>Virdi</a:t>
            </a:r>
            <a:r>
              <a:rPr lang="en-GB" sz="2400" dirty="0">
                <a:latin typeface="Calibri" panose="020F0502020204030204" pitchFamily="34" charset="0"/>
                <a:ea typeface="Times New Roman" panose="02020603050405020304" pitchFamily="18" charset="0"/>
              </a:rPr>
              <a:t>, Mrs Amin, Mrs Mulla, Mrs Kaur, </a:t>
            </a:r>
          </a:p>
          <a:p>
            <a:r>
              <a:rPr lang="en-GB" sz="2400" dirty="0">
                <a:latin typeface="Calibri" panose="020F0502020204030204" pitchFamily="34" charset="0"/>
                <a:ea typeface="Times New Roman" panose="02020603050405020304" pitchFamily="18" charset="0"/>
              </a:rPr>
              <a:t>Mr Albert (Music), Mr Jones (Spanish), Miss </a:t>
            </a:r>
            <a:r>
              <a:rPr lang="en-GB" sz="2400" dirty="0" err="1">
                <a:latin typeface="Calibri" panose="020F0502020204030204" pitchFamily="34" charset="0"/>
                <a:ea typeface="Times New Roman" panose="02020603050405020304" pitchFamily="18" charset="0"/>
              </a:rPr>
              <a:t>Towli</a:t>
            </a:r>
            <a:r>
              <a:rPr lang="en-GB" sz="2400" dirty="0">
                <a:latin typeface="Calibri" panose="020F0502020204030204" pitchFamily="34" charset="0"/>
                <a:ea typeface="Times New Roman" panose="02020603050405020304" pitchFamily="18" charset="0"/>
              </a:rPr>
              <a:t> (Dance), Mr </a:t>
            </a:r>
            <a:r>
              <a:rPr lang="en-GB" sz="2400" dirty="0" err="1">
                <a:latin typeface="Calibri" panose="020F0502020204030204" pitchFamily="34" charset="0"/>
                <a:ea typeface="Times New Roman" panose="02020603050405020304" pitchFamily="18" charset="0"/>
              </a:rPr>
              <a:t>Nicols</a:t>
            </a:r>
            <a:r>
              <a:rPr lang="en-GB" sz="2400" dirty="0">
                <a:latin typeface="Calibri" panose="020F0502020204030204" pitchFamily="34" charset="0"/>
                <a:ea typeface="Times New Roman" panose="02020603050405020304" pitchFamily="18" charset="0"/>
              </a:rPr>
              <a:t> (PE)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Ms Rashid will be teaching 3RS on Monday to Wednesday and Mr </a:t>
            </a:r>
            <a:r>
              <a:rPr lang="en-GB" sz="2400" dirty="0" err="1">
                <a:latin typeface="Calibri" panose="020F0502020204030204" pitchFamily="34" charset="0"/>
                <a:cs typeface="Calibri" panose="020F0502020204030204" pitchFamily="34" charset="0"/>
              </a:rPr>
              <a:t>Sangaran</a:t>
            </a:r>
            <a:r>
              <a:rPr lang="en-GB" sz="2400" dirty="0">
                <a:latin typeface="Calibri" panose="020F0502020204030204" pitchFamily="34" charset="0"/>
                <a:cs typeface="Calibri" panose="020F0502020204030204" pitchFamily="34" charset="0"/>
              </a:rPr>
              <a:t> will be teaching 3RS on Thursday and Friday </a:t>
            </a:r>
          </a:p>
          <a:p>
            <a:r>
              <a:rPr lang="en-GB" sz="2400" dirty="0">
                <a:latin typeface="Calibri" panose="020F0502020204030204" pitchFamily="34" charset="0"/>
                <a:cs typeface="Calibri" panose="020F0502020204030204" pitchFamily="34" charset="0"/>
              </a:rPr>
              <a:t>ULT Link: Mrs Hart</a:t>
            </a: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r>
              <a:rPr lang="en-GB" dirty="0">
                <a:latin typeface="Calibri" panose="020F0502020204030204" pitchFamily="34" charset="0"/>
                <a:cs typeface="Calibri" panose="020F0502020204030204" pitchFamily="34" charset="0"/>
              </a:rPr>
              <a:t>PE is on Monday (indoors) and Friday (outdoors)</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is </a:t>
            </a:r>
            <a:r>
              <a:rPr lang="en-GB" sz="2000" b="1" dirty="0">
                <a:latin typeface="Calibri" panose="020F0502020204030204" pitchFamily="34" charset="0"/>
                <a:cs typeface="Calibri" panose="020F0502020204030204" pitchFamily="34" charset="0"/>
              </a:rPr>
              <a:t>***</a:t>
            </a:r>
            <a:endParaRPr lang="en-GB" sz="2000" dirty="0">
              <a:solidFill>
                <a:srgbClr val="FF0000"/>
              </a:solidFill>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Visit 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Individual class teachers will confirm PE days. </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1257</TotalTime>
  <Words>2307</Words>
  <Application>Microsoft Office PowerPoint</Application>
  <PresentationFormat>Widescreen</PresentationFormat>
  <Paragraphs>215</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3</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K.Sangaran@CLRP.Clevelandroadpri.Uk</cp:lastModifiedBy>
  <cp:revision>102</cp:revision>
  <cp:lastPrinted>2021-09-03T13:21:16Z</cp:lastPrinted>
  <dcterms:created xsi:type="dcterms:W3CDTF">2017-09-12T14:28:49Z</dcterms:created>
  <dcterms:modified xsi:type="dcterms:W3CDTF">2026-09-10T14:26:13Z</dcterms:modified>
</cp:coreProperties>
</file>