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272" r:id="rId4"/>
    <p:sldId id="271" r:id="rId5"/>
    <p:sldId id="262" r:id="rId6"/>
    <p:sldId id="279" r:id="rId7"/>
    <p:sldId id="280" r:id="rId8"/>
    <p:sldId id="281" r:id="rId9"/>
    <p:sldId id="282" r:id="rId10"/>
    <p:sldId id="273" r:id="rId11"/>
    <p:sldId id="274" r:id="rId12"/>
    <p:sldId id="264" r:id="rId13"/>
    <p:sldId id="269" r:id="rId14"/>
    <p:sldId id="277" r:id="rId15"/>
    <p:sldId id="283" r:id="rId16"/>
    <p:sldId id="284" r:id="rId17"/>
    <p:sldId id="285" r:id="rId18"/>
    <p:sldId id="286" r:id="rId19"/>
    <p:sldId id="288" r:id="rId20"/>
    <p:sldId id="28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1/31/2024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1/31/2024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1/31/2024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1/31/2024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Fairplay House</a:t>
            </a:r>
          </a:p>
        </p:txBody>
      </p:sp>
      <p:pic>
        <p:nvPicPr>
          <p:cNvPr id="1026" name="Picture 2" descr="Accommodation at Fairplay House | Fairplay House">
            <a:extLst>
              <a:ext uri="{FF2B5EF4-FFF2-40B4-BE49-F238E27FC236}">
                <a16:creationId xmlns:a16="http://schemas.microsoft.com/office/drawing/2014/main" id="{6A9B56A1-17BC-45D6-82B5-D2AE0FB906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2" r="22119" b="1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A guide for parents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265610" y="0"/>
            <a:ext cx="6858002" cy="1828800"/>
          </a:xfrm>
        </p:spPr>
        <p:txBody>
          <a:bodyPr anchor="b">
            <a:normAutofit/>
          </a:bodyPr>
          <a:lstStyle/>
          <a:p>
            <a:r>
              <a:rPr lang="en-GB" dirty="0"/>
              <a:t>Introduction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type="body" idx="1"/>
          </p:nvPr>
        </p:nvSpPr>
        <p:spPr>
          <a:xfrm>
            <a:off x="4164037" y="2194560"/>
            <a:ext cx="7849772" cy="32918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Fairplay House is a large, 1930s-built country house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It is located in Wickham Bishops, in Essex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Young people stay in dormitories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7A777EC-3FE3-43EB-94F7-108299B8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/>
          <a:lstStyle/>
          <a:p>
            <a:r>
              <a:rPr lang="en-US" dirty="0"/>
              <a:t>Fairplay House</a:t>
            </a:r>
          </a:p>
        </p:txBody>
      </p:sp>
      <p:pic>
        <p:nvPicPr>
          <p:cNvPr id="5122" name="Picture 2" descr="Fairplay House | Fairplay House">
            <a:extLst>
              <a:ext uri="{FF2B5EF4-FFF2-40B4-BE49-F238E27FC236}">
                <a16:creationId xmlns:a16="http://schemas.microsoft.com/office/drawing/2014/main" id="{E56360C2-92C2-4CAF-84D8-FBDA77F5C1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1752600"/>
            <a:ext cx="540385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87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 anchor="b">
            <a:normAutofit/>
          </a:bodyPr>
          <a:lstStyle/>
          <a:p>
            <a:r>
              <a:rPr lang="en-GB" dirty="0"/>
              <a:t>The Grounds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There are extensive, immaculately landscaped gardens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Within the gardens are: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artificial climbing wall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outdoor swimming pool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obstacle course and an orienteering course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archery range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Volleyball courts and a football pitch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underground area in which you can experience the conditions faced by cavers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 high ropes course</a:t>
            </a:r>
          </a:p>
        </p:txBody>
      </p:sp>
      <p:pic>
        <p:nvPicPr>
          <p:cNvPr id="2050" name="Picture 2" descr="Fairplay House | Fairplay House">
            <a:extLst>
              <a:ext uri="{FF2B5EF4-FFF2-40B4-BE49-F238E27FC236}">
                <a16:creationId xmlns:a16="http://schemas.microsoft.com/office/drawing/2014/main" id="{715226D3-0A3D-47FB-A241-9890F5AB2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6" r="12219" b="1"/>
          <a:stretch/>
        </p:blipFill>
        <p:spPr bwMode="auto">
          <a:xfrm>
            <a:off x="7064298" y="1825625"/>
            <a:ext cx="4551686" cy="3849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421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A warm welcome</a:t>
            </a:r>
          </a:p>
        </p:txBody>
      </p:sp>
      <p:pic>
        <p:nvPicPr>
          <p:cNvPr id="3074" name="Picture 2" descr="FAIRPLAY HOUSE - YouTube">
            <a:extLst>
              <a:ext uri="{FF2B5EF4-FFF2-40B4-BE49-F238E27FC236}">
                <a16:creationId xmlns:a16="http://schemas.microsoft.com/office/drawing/2014/main" id="{8ECF3B9A-1D03-4FD6-A9C9-138988889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5" r="12970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Children arriving at Fairplay House</a:t>
            </a:r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1" y="304800"/>
            <a:ext cx="8278813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b="1" dirty="0"/>
              <a:t>Fair Play House</a:t>
            </a:r>
            <a:br>
              <a:rPr lang="en-GB" b="1" dirty="0"/>
            </a:br>
            <a:r>
              <a:rPr lang="en-GB" sz="2000" b="1" i="1" dirty="0"/>
              <a:t>Wednesday 14</a:t>
            </a:r>
            <a:r>
              <a:rPr lang="en-GB" sz="2000" b="1" i="1" baseline="30000" dirty="0"/>
              <a:t>th</a:t>
            </a:r>
            <a:r>
              <a:rPr lang="en-GB" sz="2000" b="1" i="1" dirty="0"/>
              <a:t> -Friday 16</a:t>
            </a:r>
            <a:r>
              <a:rPr lang="en-GB" sz="2000" b="1" i="1" baseline="30000" dirty="0"/>
              <a:t>th</a:t>
            </a:r>
            <a:r>
              <a:rPr lang="en-GB" sz="2000" b="1" i="1" dirty="0"/>
              <a:t> February 2024</a:t>
            </a:r>
            <a:endParaRPr lang="en-GB" sz="1200" b="1" i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2900" y="1911927"/>
            <a:ext cx="10302903" cy="403444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dirty="0"/>
              <a:t>The coach will leave the school at 9.00am on Wednesday 14</a:t>
            </a:r>
            <a:r>
              <a:rPr lang="en-GB" altLang="en-US" baseline="30000" dirty="0"/>
              <a:t>th</a:t>
            </a:r>
            <a:r>
              <a:rPr lang="en-GB" altLang="en-US" dirty="0"/>
              <a:t>   February</a:t>
            </a:r>
          </a:p>
          <a:p>
            <a:pPr eaLnBrk="1" hangingPunct="1">
              <a:defRPr/>
            </a:pPr>
            <a:r>
              <a:rPr lang="en-GB" altLang="en-US" dirty="0"/>
              <a:t>Children should arrive at the earlier time of 8.30am</a:t>
            </a:r>
          </a:p>
          <a:p>
            <a:pPr eaLnBrk="1" hangingPunct="1">
              <a:defRPr/>
            </a:pPr>
            <a:r>
              <a:rPr lang="en-GB" altLang="en-US" dirty="0"/>
              <a:t>Expect them back at school by 3.15pm on Friday 16</a:t>
            </a:r>
            <a:r>
              <a:rPr lang="en-GB" altLang="en-US" baseline="30000" dirty="0"/>
              <a:t>th</a:t>
            </a:r>
            <a:r>
              <a:rPr lang="en-GB" altLang="en-US" dirty="0"/>
              <a:t> February</a:t>
            </a:r>
          </a:p>
          <a:p>
            <a:pPr eaLnBrk="1" hangingPunct="1">
              <a:defRPr/>
            </a:pPr>
            <a:r>
              <a:rPr lang="en-GB" altLang="en-US" dirty="0"/>
              <a:t>Medication: children should </a:t>
            </a:r>
            <a:r>
              <a:rPr lang="en-GB" altLang="en-US" u="sng" dirty="0"/>
              <a:t>not</a:t>
            </a:r>
            <a:r>
              <a:rPr lang="en-GB" altLang="en-US" dirty="0"/>
              <a:t> bring any medication except asthma pumps, unless already agreed (medication given to Mr Omar, labelled)</a:t>
            </a:r>
          </a:p>
        </p:txBody>
      </p:sp>
    </p:spTree>
    <p:extLst>
      <p:ext uri="{BB962C8B-B14F-4D97-AF65-F5344CB8AC3E}">
        <p14:creationId xmlns:p14="http://schemas.microsoft.com/office/powerpoint/2010/main" val="24592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135" y="0"/>
            <a:ext cx="11704319" cy="6791989"/>
          </a:xfrm>
        </p:spPr>
        <p:txBody>
          <a:bodyPr>
            <a:noAutofit/>
          </a:bodyPr>
          <a:lstStyle/>
          <a:p>
            <a:pPr marL="0" indent="0" algn="ctr" eaLnBrk="1" hangingPunct="1"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SUGGESTED EQUIPMENT 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omplete changes of underwear and socks (enough for your stay)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hree warm sweaters or sweatshirts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nough shirts, T-shirts or similar for your stay </a:t>
            </a:r>
            <a:b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(at least 1 per day; extras are a good idea as the children may get wet)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 least two pairs of trousers or track suit bottoms</a:t>
            </a: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(Please note that jeans are </a:t>
            </a:r>
            <a:r>
              <a:rPr lang="en-GB" altLang="en-US" sz="2000" b="1" u="sng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suitable)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pairs of trainers or old shoes; wellington boots (there is a limited supply at </a:t>
            </a:r>
            <a:r>
              <a:rPr lang="en-GB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Fairplay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House)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yjamas and dressing gown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towels and toiletries (toothbrush, toothpaste, soap, flannel, etc.)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ne pair of indoor slippers 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waterproof coat or anorak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loves, woollen hat or similar; s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carf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eaLnBrk="1" hangingPunct="1">
              <a:buNone/>
            </a:pPr>
            <a:r>
              <a:rPr lang="en-GB" altLang="en-US" sz="20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item of clothing, etc. should be clearly marked with the pupil's name</a:t>
            </a:r>
            <a:r>
              <a:rPr lang="en-GB" alt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637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66201" y="105295"/>
            <a:ext cx="10058402" cy="69272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Expectations…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504" y="989214"/>
            <a:ext cx="9363629" cy="5113337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bring any personal belongings like, mobile phones, MP3 players, Nintendo DS…</a:t>
            </a:r>
          </a:p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wear any jewellery, including earrings; they will not be allowed on any activities if they are wearing jewellery</a:t>
            </a:r>
          </a:p>
          <a:p>
            <a:pPr eaLnBrk="1" hangingPunct="1"/>
            <a:r>
              <a:rPr lang="en-GB" altLang="en-US" sz="2800" u="sng" dirty="0"/>
              <a:t>No</a:t>
            </a:r>
            <a:r>
              <a:rPr lang="en-GB" altLang="en-US" sz="2800" dirty="0"/>
              <a:t> pocket money is needed as everything is provided.</a:t>
            </a:r>
          </a:p>
          <a:p>
            <a:pPr eaLnBrk="1" hangingPunct="1"/>
            <a:r>
              <a:rPr lang="en-GB" altLang="en-US" sz="2800" dirty="0"/>
              <a:t>Pupils will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be allowed to call home. In case of any emergency the school will contact parents.</a:t>
            </a:r>
          </a:p>
          <a:p>
            <a:r>
              <a:rPr lang="en-GB" altLang="en-US" sz="2800" dirty="0"/>
              <a:t>Children can bring a reading book, board game and a teddy bear </a:t>
            </a:r>
          </a:p>
          <a:p>
            <a:r>
              <a:rPr lang="en-GB" altLang="en-US" sz="2800"/>
              <a:t>Emails daily</a:t>
            </a:r>
          </a:p>
          <a:p>
            <a:r>
              <a:rPr lang="en-GB" altLang="en-US" sz="2800"/>
              <a:t>Photos </a:t>
            </a:r>
            <a:r>
              <a:rPr lang="en-GB" altLang="en-US" sz="2800" dirty="0"/>
              <a:t>will be put on website when we get back</a:t>
            </a:r>
          </a:p>
        </p:txBody>
      </p:sp>
      <p:pic>
        <p:nvPicPr>
          <p:cNvPr id="1026" name="Picture 2" descr="Gund Goober Teddy Bear | Gund Bears 152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33" y="1895805"/>
            <a:ext cx="2685867" cy="330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2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304800"/>
            <a:ext cx="10058402" cy="842356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Key information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3322" y="1571105"/>
            <a:ext cx="11222182" cy="46516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5 members of staff will accompany the children: 3 from Gordon and 2 from Cleveland</a:t>
            </a:r>
          </a:p>
          <a:p>
            <a:pPr eaLnBrk="1" hangingPunct="1"/>
            <a:r>
              <a:rPr lang="en-GB" altLang="en-US" dirty="0"/>
              <a:t>Fair Play House is run by the Borough of Newham and has trained instructors.</a:t>
            </a:r>
          </a:p>
          <a:p>
            <a:pPr eaLnBrk="1" hangingPunct="1"/>
            <a:r>
              <a:rPr lang="en-GB" altLang="en-US" dirty="0"/>
              <a:t>The children will be provided with cooked meals and packed lunches.</a:t>
            </a:r>
          </a:p>
          <a:p>
            <a:pPr eaLnBrk="1" hangingPunct="1"/>
            <a:r>
              <a:rPr lang="en-GB" altLang="en-US" dirty="0"/>
              <a:t>They will sleep in same-gender bedrooms on bunk beds</a:t>
            </a:r>
          </a:p>
        </p:txBody>
      </p:sp>
    </p:spTree>
    <p:extLst>
      <p:ext uri="{BB962C8B-B14F-4D97-AF65-F5344CB8AC3E}">
        <p14:creationId xmlns:p14="http://schemas.microsoft.com/office/powerpoint/2010/main" val="26986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115658"/>
          </a:xfrm>
        </p:spPr>
        <p:txBody>
          <a:bodyPr/>
          <a:lstStyle/>
          <a:p>
            <a:r>
              <a:rPr lang="en-US" dirty="0"/>
              <a:t>Accommodation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1775792"/>
            <a:ext cx="2441158" cy="395793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Children staying at Fairplay House get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Sleep in bunk beds, in rooms that sleep 4, 8 or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Eat in a relaxed, canteen-style dining 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Relax in the evenings in the common room; </a:t>
            </a:r>
            <a:br>
              <a:rPr lang="en-US" dirty="0"/>
            </a:br>
            <a:r>
              <a:rPr lang="en-US" dirty="0"/>
              <a:t>play board games and card games, read a book, chat with a friend</a:t>
            </a:r>
          </a:p>
        </p:txBody>
      </p:sp>
      <p:pic>
        <p:nvPicPr>
          <p:cNvPr id="7172" name="Picture 4" descr="Accommodation at Fairplay House | Fairplay House">
            <a:extLst>
              <a:ext uri="{FF2B5EF4-FFF2-40B4-BE49-F238E27FC236}">
                <a16:creationId xmlns:a16="http://schemas.microsoft.com/office/drawing/2014/main" id="{0E3D9146-87BD-4157-9873-1F12B39D17F6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48549C18-8DE6-4ABF-825C-27B29F726198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7" r="1809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5AF83595-11C3-431C-A3F5-D9927C084287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885508"/>
          </a:xfrm>
        </p:spPr>
        <p:txBody>
          <a:bodyPr/>
          <a:lstStyle/>
          <a:p>
            <a:r>
              <a:rPr lang="en-US" dirty="0"/>
              <a:t>Teamwork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441158" cy="3248729"/>
          </a:xfrm>
        </p:spPr>
        <p:txBody>
          <a:bodyPr/>
          <a:lstStyle/>
          <a:p>
            <a:r>
              <a:rPr lang="en-US" dirty="0"/>
              <a:t>At Fairplay House you do everything together: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Having fun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Mealtimes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Chores and duties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7A21E898-F80A-4C01-A7C0-0B22BA3EC0C8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8CAA4130-69B2-497B-8304-E3020620B308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18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82402"/>
            <a:ext cx="3840480" cy="1254029"/>
          </a:xfrm>
        </p:spPr>
        <p:txBody>
          <a:bodyPr anchor="b">
            <a:normAutofit/>
          </a:bodyPr>
          <a:lstStyle/>
          <a:p>
            <a:r>
              <a:rPr lang="en-US" sz="2800" dirty="0"/>
              <a:t>Other Things you should know…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450AD03-4E63-4A02-A0AF-C3B4CF5E9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92890" y="1336430"/>
            <a:ext cx="4436513" cy="4783015"/>
          </a:xfrm>
        </p:spPr>
        <p:txBody>
          <a:bodyPr>
            <a:normAutofit fontScale="925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are placed in 4 groups– each group does activities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food is amazing! Everyone </a:t>
            </a:r>
            <a:br>
              <a:rPr lang="en-US" dirty="0"/>
            </a:br>
            <a:r>
              <a:rPr lang="en-US" dirty="0"/>
              <a:t>says so!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Breakfast includes toast, beans on toast, cereal – choose 1 or have all!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Lunch – gorgeous, soft rolls with lots of filling choices, crisps, juice and cake!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meals (all Halal) – veggie options, spaghetti Bolognese, pizza, shepherd’s pie, homemade pies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chocolate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23C1D0D5-5DE3-4CF9-9517-72C9DB1B596F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 bwMode="auto">
          <a:xfrm>
            <a:off x="836613" y="1031875"/>
            <a:ext cx="59436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  <a:p>
            <a:r>
              <a:rPr lang="en-US" dirty="0"/>
              <a:t>Archery</a:t>
            </a:r>
          </a:p>
          <a:p>
            <a:r>
              <a:rPr lang="en-US" dirty="0" err="1"/>
              <a:t>Bushcraft</a:t>
            </a:r>
            <a:endParaRPr lang="en-US" dirty="0"/>
          </a:p>
          <a:p>
            <a:r>
              <a:rPr lang="en-US" dirty="0"/>
              <a:t>Zip wire</a:t>
            </a:r>
          </a:p>
          <a:p>
            <a:r>
              <a:rPr lang="en-US" dirty="0"/>
              <a:t>Night Walk </a:t>
            </a:r>
            <a:br>
              <a:rPr lang="en-US" dirty="0"/>
            </a:br>
            <a:r>
              <a:rPr lang="en-US" dirty="0"/>
              <a:t>(which includes map reading)</a:t>
            </a:r>
          </a:p>
          <a:p>
            <a:endParaRPr lang="en-US" dirty="0"/>
          </a:p>
        </p:txBody>
      </p:sp>
      <p:pic>
        <p:nvPicPr>
          <p:cNvPr id="6146" name="Picture 2" descr="Aldersbrook Primary School - Fairplay House">
            <a:extLst>
              <a:ext uri="{FF2B5EF4-FFF2-40B4-BE49-F238E27FC236}">
                <a16:creationId xmlns:a16="http://schemas.microsoft.com/office/drawing/2014/main" id="{4511C7ED-980C-4315-A920-18A242CC0303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6357916B-731A-4C6A-A65B-4975E49798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8" t="-838" r="9814" b="838"/>
          <a:stretch/>
        </p:blipFill>
        <p:spPr bwMode="auto">
          <a:xfrm>
            <a:off x="5546780" y="529885"/>
            <a:ext cx="2993366" cy="230032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icture Placeholder 2"/>
          <p:cNvSpPr>
            <a:spLocks noGrp="1"/>
          </p:cNvSpPr>
          <p:nvPr>
            <p:ph type="pic" sz="quarter" idx="19"/>
          </p:nvPr>
        </p:nvSpPr>
        <p:spPr/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B279DC3-7B64-491C-9C22-16EE0D1B6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xfrm>
            <a:off x="5546780" y="3456066"/>
            <a:ext cx="2993366" cy="227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41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235212" y="4947404"/>
            <a:ext cx="2743200" cy="1340853"/>
          </a:xfrm>
        </p:spPr>
        <p:txBody>
          <a:bodyPr>
            <a:normAutofit fontScale="92500"/>
          </a:bodyPr>
          <a:lstStyle/>
          <a:p>
            <a:r>
              <a:rPr lang="en-US" dirty="0"/>
              <a:t>Night Walk </a:t>
            </a:r>
            <a:br>
              <a:rPr lang="en-US" dirty="0"/>
            </a:br>
            <a:br>
              <a:rPr lang="en-US" dirty="0"/>
            </a:br>
            <a:r>
              <a:rPr lang="en-US" sz="1200" i="1" dirty="0"/>
              <a:t>You are dropped in the middle of nowhere with an adult, a map and a torch and have to make your way back to the house!</a:t>
            </a:r>
            <a:endParaRPr lang="en-US" i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en-US" dirty="0"/>
              <a:t>Zip Wire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7D36E9CA-07C0-4194-9187-0A8D436E5013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07DCE8D6-ED0E-471B-A622-AC9AAC3F9A0B}"/>
              </a:ext>
            </a:extLst>
          </p:cNvPr>
          <p:cNvPicPr>
            <a:picLocks noGrp="1" noChangeAspect="1" noChangeArrowheads="1"/>
          </p:cNvPicPr>
          <p:nvPr>
            <p:ph type="pic" sz="quarter" idx="2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5D3FE13C-5DD1-4C8D-BF03-D21302317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r="13315"/>
          <a:stretch>
            <a:fillRect/>
          </a:stretch>
        </p:blipFill>
        <p:spPr bwMode="auto">
          <a:xfrm>
            <a:off x="4750563" y="1847548"/>
            <a:ext cx="2715768" cy="27763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1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087" y="1496290"/>
            <a:ext cx="3448599" cy="3319549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 Skills</a:t>
            </a: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r>
              <a:rPr lang="en-GB" b="1" dirty="0"/>
              <a:t>Making their own beds!</a:t>
            </a:r>
            <a:br>
              <a:rPr lang="en-GB" b="1" dirty="0"/>
            </a:br>
            <a:br>
              <a:rPr lang="en-GB" b="1" dirty="0"/>
            </a:br>
            <a:r>
              <a:rPr lang="en-GB" sz="2000" b="1" dirty="0"/>
              <a:t>Bedding is provided -  you don’t need to send any!</a:t>
            </a:r>
          </a:p>
        </p:txBody>
      </p:sp>
      <p:pic>
        <p:nvPicPr>
          <p:cNvPr id="3074" name="Picture 2" descr="Two Little Boys Making Bed Together Stock Photo - Download Image Now - 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670" y="1354917"/>
            <a:ext cx="4838700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9640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717" y="2441171"/>
            <a:ext cx="3101832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Washing Up!</a:t>
            </a:r>
          </a:p>
        </p:txBody>
      </p:sp>
      <p:pic>
        <p:nvPicPr>
          <p:cNvPr id="2050" name="Picture 2" descr="Kids Washing Up Dishes After Lunch Stock Photo - Download Image Now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23" y="1554423"/>
            <a:ext cx="4848225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335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284" y="1967345"/>
            <a:ext cx="3681355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Fine dining!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xfrm>
            <a:off x="6468512" y="496491"/>
            <a:ext cx="38862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634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4458" y="2191789"/>
            <a:ext cx="4222866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Problem-solving!</a:t>
            </a:r>
          </a:p>
        </p:txBody>
      </p:sp>
      <p:pic>
        <p:nvPicPr>
          <p:cNvPr id="1026" name="Picture 2" descr="Map reading skills for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45" y="1109315"/>
            <a:ext cx="5543550" cy="3695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43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78637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98465" y="1411778"/>
            <a:ext cx="10058400" cy="42291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3600" dirty="0"/>
              <a:t>Before you leave, please notify a member of the team if you have not yet informed us about medications your child will need or have not completed the form – we will get this information today</a:t>
            </a:r>
          </a:p>
          <a:p>
            <a:pPr eaLnBrk="1" hangingPunct="1"/>
            <a:r>
              <a:rPr lang="en-GB" altLang="en-US" sz="3600" dirty="0"/>
              <a:t>You should </a:t>
            </a:r>
            <a:r>
              <a:rPr lang="en-GB" altLang="en-US" sz="3600" u="sng" dirty="0"/>
              <a:t>not</a:t>
            </a:r>
            <a:r>
              <a:rPr lang="en-GB" altLang="en-US" sz="3600" dirty="0"/>
              <a:t> send in medicines that have not been agreed with school in advance of the visit</a:t>
            </a:r>
          </a:p>
        </p:txBody>
      </p:sp>
    </p:spTree>
    <p:extLst>
      <p:ext uri="{BB962C8B-B14F-4D97-AF65-F5344CB8AC3E}">
        <p14:creationId xmlns:p14="http://schemas.microsoft.com/office/powerpoint/2010/main" val="141101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242</TotalTime>
  <Words>752</Words>
  <Application>Microsoft Office PowerPoint</Application>
  <PresentationFormat>Widescreen</PresentationFormat>
  <Paragraphs>83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Segoe Print</vt:lpstr>
      <vt:lpstr>Nature Illustration 16x9</vt:lpstr>
      <vt:lpstr>Fairplay House</vt:lpstr>
      <vt:lpstr>Introduction</vt:lpstr>
      <vt:lpstr>Fairplay House</vt:lpstr>
      <vt:lpstr>The Grounds</vt:lpstr>
      <vt:lpstr>A warm welcome</vt:lpstr>
      <vt:lpstr>Fair Play House Wednesday 14th -Friday 16th February 2024</vt:lpstr>
      <vt:lpstr>PowerPoint Presentation</vt:lpstr>
      <vt:lpstr>Expectations…</vt:lpstr>
      <vt:lpstr>Key information</vt:lpstr>
      <vt:lpstr>Accommodation</vt:lpstr>
      <vt:lpstr>Teamwork</vt:lpstr>
      <vt:lpstr>Other Things you should know…</vt:lpstr>
      <vt:lpstr>Activities</vt:lpstr>
      <vt:lpstr>Activities</vt:lpstr>
      <vt:lpstr>Life Skills   Making their own beds!  Bedding is provided -  you don’t need to send any!</vt:lpstr>
      <vt:lpstr>Washing Up!</vt:lpstr>
      <vt:lpstr>Fine dining!</vt:lpstr>
      <vt:lpstr>Problem-solving!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Fairplay House</dc:title>
  <dc:creator>Theresa Bhesania</dc:creator>
  <cp:lastModifiedBy>L.Riches</cp:lastModifiedBy>
  <cp:revision>35</cp:revision>
  <dcterms:created xsi:type="dcterms:W3CDTF">2021-05-23T14:35:02Z</dcterms:created>
  <dcterms:modified xsi:type="dcterms:W3CDTF">2024-01-31T07:20:48Z</dcterms:modified>
</cp:coreProperties>
</file>