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59" r:id="rId14"/>
    <p:sldId id="276" r:id="rId15"/>
    <p:sldId id="275" r:id="rId16"/>
    <p:sldId id="271" r:id="rId17"/>
    <p:sldId id="272" r:id="rId18"/>
    <p:sldId id="289" r:id="rId19"/>
    <p:sldId id="282" r:id="rId20"/>
    <p:sldId id="277" r:id="rId21"/>
    <p:sldId id="279" r:id="rId22"/>
    <p:sldId id="280" r:id="rId23"/>
    <p:sldId id="281" r:id="rId24"/>
    <p:sldId id="283" r:id="rId25"/>
    <p:sldId id="284" r:id="rId26"/>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3" d="100"/>
          <a:sy n="113" d="100"/>
        </p:scale>
        <p:origin x="4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10/09/2026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10/09/2026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10/09/2026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10/09/2026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Year 3</a:t>
            </a: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3</a:t>
            </a:r>
          </a:p>
        </p:txBody>
      </p:sp>
      <p:sp>
        <p:nvSpPr>
          <p:cNvPr id="3" name="Content Placeholder 2"/>
          <p:cNvSpPr>
            <a:spLocks noGrp="1"/>
          </p:cNvSpPr>
          <p:nvPr>
            <p:ph idx="1"/>
          </p:nvPr>
        </p:nvSpPr>
        <p:spPr>
          <a:xfrm>
            <a:off x="1066800" y="1662545"/>
            <a:ext cx="10393679" cy="4680066"/>
          </a:xfrm>
        </p:spPr>
        <p:txBody>
          <a:bodyPr>
            <a:normAutofit/>
          </a:bodyPr>
          <a:lstStyle/>
          <a:p>
            <a:r>
              <a:rPr lang="en-GB" sz="2400" u="sng" dirty="0">
                <a:latin typeface="Calibri" panose="020F0502020204030204" pitchFamily="34" charset="0"/>
                <a:cs typeface="Calibri" panose="020F0502020204030204" pitchFamily="34" charset="0"/>
              </a:rPr>
              <a:t>Class teacher</a:t>
            </a:r>
          </a:p>
          <a:p>
            <a:r>
              <a:rPr lang="en-GB" sz="2400" dirty="0">
                <a:effectLst/>
                <a:latin typeface="Calibri" panose="020F0502020204030204" pitchFamily="34" charset="0"/>
                <a:ea typeface="Times New Roman" panose="02020603050405020304" pitchFamily="18" charset="0"/>
              </a:rPr>
              <a:t>Miss Aslam</a:t>
            </a:r>
          </a:p>
          <a:p>
            <a:endParaRPr lang="en-GB" sz="1800" dirty="0">
              <a:effectLst/>
              <a:latin typeface="Calibri" panose="020F0502020204030204" pitchFamily="34" charset="0"/>
              <a:ea typeface="Times New Roman" panose="02020603050405020304" pitchFamily="18" charset="0"/>
            </a:endParaRPr>
          </a:p>
          <a:p>
            <a:r>
              <a:rPr lang="en-GB" sz="2400" u="sng" dirty="0">
                <a:latin typeface="Calibri" panose="020F0502020204030204" pitchFamily="34" charset="0"/>
                <a:cs typeface="Calibri" panose="020F0502020204030204" pitchFamily="34" charset="0"/>
              </a:rPr>
              <a:t>Additional staff</a:t>
            </a:r>
            <a:endParaRPr lang="en-GB" sz="2400" dirty="0">
              <a:latin typeface="Calibri" panose="020F0502020204030204" pitchFamily="34" charset="0"/>
              <a:ea typeface="Times New Roman" panose="02020603050405020304" pitchFamily="18" charset="0"/>
            </a:endParaRPr>
          </a:p>
          <a:p>
            <a:r>
              <a:rPr lang="en-GB" sz="2400" dirty="0">
                <a:latin typeface="Calibri" panose="020F0502020204030204" pitchFamily="34" charset="0"/>
                <a:ea typeface="Times New Roman" panose="02020603050405020304" pitchFamily="18" charset="0"/>
              </a:rPr>
              <a:t>Ms Verdi</a:t>
            </a:r>
          </a:p>
          <a:p>
            <a:r>
              <a:rPr lang="en-GB" sz="2400" dirty="0">
                <a:latin typeface="Calibri" panose="020F0502020204030204" pitchFamily="34" charset="0"/>
                <a:ea typeface="Times New Roman" panose="02020603050405020304" pitchFamily="18" charset="0"/>
              </a:rPr>
              <a:t>Mr Albert (Music), Mr Jones (Spanish), Miss </a:t>
            </a:r>
            <a:r>
              <a:rPr lang="en-GB" sz="2400" dirty="0" err="1">
                <a:latin typeface="Calibri" panose="020F0502020204030204" pitchFamily="34" charset="0"/>
                <a:ea typeface="Times New Roman" panose="02020603050405020304" pitchFamily="18" charset="0"/>
              </a:rPr>
              <a:t>Towli</a:t>
            </a:r>
            <a:r>
              <a:rPr lang="en-GB" sz="2400" dirty="0">
                <a:latin typeface="Calibri" panose="020F0502020204030204" pitchFamily="34" charset="0"/>
                <a:ea typeface="Times New Roman" panose="02020603050405020304" pitchFamily="18" charset="0"/>
              </a:rPr>
              <a:t> (Dance), Mr </a:t>
            </a:r>
            <a:r>
              <a:rPr lang="en-GB" sz="2400" dirty="0" err="1">
                <a:latin typeface="Calibri" panose="020F0502020204030204" pitchFamily="34" charset="0"/>
                <a:ea typeface="Times New Roman" panose="02020603050405020304" pitchFamily="18" charset="0"/>
              </a:rPr>
              <a:t>Nicols</a:t>
            </a:r>
            <a:r>
              <a:rPr lang="en-GB" sz="2400" dirty="0">
                <a:latin typeface="Calibri" panose="020F0502020204030204" pitchFamily="34" charset="0"/>
                <a:ea typeface="Times New Roman" panose="02020603050405020304" pitchFamily="18" charset="0"/>
              </a:rPr>
              <a:t> (PE)</a:t>
            </a:r>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ULT Link: Mrs Hart</a:t>
            </a:r>
          </a:p>
          <a:p>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a:t>
            </a:r>
            <a:r>
              <a:rPr lang="en-GB" sz="2000" dirty="0" err="1">
                <a:latin typeface="Calibri" panose="020F0502020204030204" pitchFamily="34" charset="0"/>
                <a:cs typeface="Calibri" panose="020F0502020204030204" pitchFamily="34" charset="0"/>
              </a:rPr>
              <a:t>powerpoint</a:t>
            </a:r>
            <a:r>
              <a:rPr lang="en-GB" sz="2000" dirty="0">
                <a:latin typeface="Calibri" panose="020F0502020204030204" pitchFamily="34" charset="0"/>
                <a:cs typeface="Calibri" panose="020F0502020204030204" pitchFamily="34" charset="0"/>
              </a:rPr>
              <a:t> as a slideshow and you will be able to click on the </a:t>
            </a:r>
            <a:r>
              <a:rPr lang="en-GB" sz="2000">
                <a:latin typeface="Calibri" panose="020F0502020204030204" pitchFamily="34" charset="0"/>
                <a:cs typeface="Calibri" panose="020F0502020204030204" pitchFamily="34" charset="0"/>
              </a:rPr>
              <a:t>blue underlined link.</a:t>
            </a:r>
            <a:endParaRPr lang="en-GB" sz="2000" dirty="0">
              <a:latin typeface="Calibri" panose="020F0502020204030204" pitchFamily="34" charset="0"/>
              <a:cs typeface="Calibri" panose="020F0502020204030204" pitchFamily="34" charset="0"/>
            </a:endParaRP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r>
              <a:rPr lang="en-GB" b="1" dirty="0">
                <a:latin typeface="Calibri" panose="020F0502020204030204" pitchFamily="34" charset="0"/>
                <a:cs typeface="Calibri" panose="020F0502020204030204" pitchFamily="34" charset="0"/>
              </a:rPr>
              <a:t>PE is on Monday (indoors) and Thursday (outdoors)</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5489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is </a:t>
            </a:r>
            <a:r>
              <a:rPr lang="en-GB" sz="2000" b="1" dirty="0">
                <a:latin typeface="Calibri" panose="020F0502020204030204" pitchFamily="34" charset="0"/>
                <a:cs typeface="Calibri" panose="020F0502020204030204" pitchFamily="34" charset="0"/>
              </a:rPr>
              <a:t>***</a:t>
            </a:r>
            <a:endParaRPr lang="en-GB" sz="2000" dirty="0">
              <a:solidFill>
                <a:srgbClr val="FF0000"/>
              </a:solidFill>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Visit 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spTree>
    <p:extLst>
      <p:ext uri="{BB962C8B-B14F-4D97-AF65-F5344CB8AC3E}">
        <p14:creationId xmlns:p14="http://schemas.microsoft.com/office/powerpoint/2010/main" val="286623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1066800" y="1507746"/>
            <a:ext cx="10058400" cy="4844928"/>
          </a:xfrm>
        </p:spPr>
        <p:txBody>
          <a:bodyPr>
            <a:normAutofit/>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Individual class teachers will confirm PE days. </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Wednesday</a:t>
            </a:r>
            <a:r>
              <a:rPr lang="en-GB" sz="2000" dirty="0"/>
              <a:t>.</a:t>
            </a:r>
          </a:p>
        </p:txBody>
      </p:sp>
    </p:spTree>
    <p:extLst>
      <p:ext uri="{BB962C8B-B14F-4D97-AF65-F5344CB8AC3E}">
        <p14:creationId xmlns:p14="http://schemas.microsoft.com/office/powerpoint/2010/main" val="2604946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1314</TotalTime>
  <Words>2238</Words>
  <Application>Microsoft Office PowerPoint</Application>
  <PresentationFormat>Widescreen</PresentationFormat>
  <Paragraphs>215</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Courier New</vt:lpstr>
      <vt:lpstr>Garamond</vt:lpstr>
      <vt:lpstr>Symbol</vt:lpstr>
      <vt:lpstr>Times New Roman</vt:lpstr>
      <vt:lpstr>Savon</vt:lpstr>
      <vt:lpstr>Meet The Teacher</vt:lpstr>
      <vt:lpstr>Welcome to Year 3</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Curriculum</vt:lpstr>
      <vt:lpstr>Curriculum</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M.Aslam</cp:lastModifiedBy>
  <cp:revision>106</cp:revision>
  <cp:lastPrinted>2021-09-03T13:21:16Z</cp:lastPrinted>
  <dcterms:created xsi:type="dcterms:W3CDTF">2017-09-12T14:28:49Z</dcterms:created>
  <dcterms:modified xsi:type="dcterms:W3CDTF">2026-09-10T15:04:49Z</dcterms:modified>
</cp:coreProperties>
</file>