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16/09/2026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16/09/2026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2</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2</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a:t>
            </a:r>
          </a:p>
          <a:p>
            <a:r>
              <a:rPr lang="en-GB" sz="2400" dirty="0">
                <a:latin typeface="Calibri" panose="020F0502020204030204" pitchFamily="34" charset="0"/>
                <a:cs typeface="Calibri" panose="020F0502020204030204" pitchFamily="34" charset="0"/>
              </a:rPr>
              <a:t>Miss Abdi</a:t>
            </a:r>
          </a:p>
          <a:p>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cs typeface="Calibri" panose="020F0502020204030204" pitchFamily="34" charset="0"/>
              </a:rPr>
              <a:t>Ms Sharma</a:t>
            </a:r>
          </a:p>
          <a:p>
            <a:r>
              <a:rPr lang="en-GB" sz="2400" dirty="0">
                <a:latin typeface="Calibri" panose="020F0502020204030204" pitchFamily="34" charset="0"/>
                <a:cs typeface="Calibri" panose="020F0502020204030204" pitchFamily="34" charset="0"/>
              </a:rPr>
              <a:t>Ms Khadija</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Padda</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PowerPoint as a slideshow and you will be able to click on the blue underlined link.</a:t>
            </a: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a:t>
            </a:r>
            <a:r>
              <a:rPr lang="en-GB" sz="2000">
                <a:latin typeface="Calibri" panose="020F0502020204030204" pitchFamily="34" charset="0"/>
                <a:cs typeface="Calibri" panose="020F0502020204030204" pitchFamily="34" charset="0"/>
              </a:rPr>
              <a:t>is </a:t>
            </a:r>
            <a:r>
              <a:rPr lang="en-GB" sz="2000" b="1">
                <a:latin typeface="Calibri" panose="020F0502020204030204" pitchFamily="34" charset="0"/>
                <a:cs typeface="Calibri" panose="020F0502020204030204" pitchFamily="34" charset="0"/>
              </a:rPr>
              <a:t>Notable Victorians</a:t>
            </a:r>
            <a:endParaRPr lang="en-GB" sz="2000">
              <a:solidFill>
                <a:srgbClr val="FF0000"/>
              </a:solidFill>
              <a:latin typeface="Calibri" panose="020F0502020204030204" pitchFamily="34" charset="0"/>
              <a:cs typeface="Calibri" panose="020F0502020204030204" pitchFamily="34" charset="0"/>
            </a:endParaRPr>
          </a:p>
          <a:p>
            <a:r>
              <a:rPr lang="en-GB" sz="2000">
                <a:latin typeface="Calibri" panose="020F0502020204030204" pitchFamily="34" charset="0"/>
                <a:cs typeface="Calibri" panose="020F0502020204030204" pitchFamily="34" charset="0"/>
              </a:rPr>
              <a:t>Visit </a:t>
            </a:r>
            <a:r>
              <a:rPr lang="en-GB" sz="2000" dirty="0">
                <a:latin typeface="Calibri" panose="020F0502020204030204" pitchFamily="34" charset="0"/>
                <a:cs typeface="Calibri" panose="020F0502020204030204" pitchFamily="34" charset="0"/>
              </a:rPr>
              <a:t>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r>
              <a:rPr lang="en-GB" dirty="0">
                <a:solidFill>
                  <a:srgbClr val="FF0000"/>
                </a:solidFill>
                <a:latin typeface="Calibri" panose="020F0502020204030204" pitchFamily="34" charset="0"/>
                <a:cs typeface="Calibri" panose="020F0502020204030204" pitchFamily="34" charset="0"/>
              </a:rPr>
              <a:t>2GA – Tuesday and Thursday</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1593</TotalTime>
  <Words>2214</Words>
  <Application>Microsoft Office PowerPoint</Application>
  <PresentationFormat>Widescreen</PresentationFormat>
  <Paragraphs>214</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2</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K.Williams</cp:lastModifiedBy>
  <cp:revision>104</cp:revision>
  <cp:lastPrinted>2021-09-03T13:21:16Z</cp:lastPrinted>
  <dcterms:created xsi:type="dcterms:W3CDTF">2017-09-12T14:28:49Z</dcterms:created>
  <dcterms:modified xsi:type="dcterms:W3CDTF">2026-09-16T14:48:20Z</dcterms:modified>
</cp:coreProperties>
</file>